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61" r:id="rId2"/>
    <p:sldId id="256" r:id="rId3"/>
    <p:sldId id="257" r:id="rId4"/>
    <p:sldId id="262" r:id="rId5"/>
    <p:sldId id="258" r:id="rId6"/>
    <p:sldId id="280" r:id="rId7"/>
    <p:sldId id="281" r:id="rId8"/>
    <p:sldId id="282" r:id="rId9"/>
    <p:sldId id="283" r:id="rId10"/>
    <p:sldId id="270" r:id="rId11"/>
    <p:sldId id="279" r:id="rId12"/>
    <p:sldId id="271" r:id="rId13"/>
    <p:sldId id="272" r:id="rId14"/>
    <p:sldId id="273" r:id="rId15"/>
    <p:sldId id="274" r:id="rId16"/>
    <p:sldId id="275" r:id="rId17"/>
    <p:sldId id="276" r:id="rId18"/>
    <p:sldId id="284" r:id="rId19"/>
    <p:sldId id="269" r:id="rId20"/>
    <p:sldId id="263" r:id="rId21"/>
    <p:sldId id="260" r:id="rId22"/>
    <p:sldId id="287" r:id="rId23"/>
    <p:sldId id="293" r:id="rId24"/>
    <p:sldId id="291" r:id="rId25"/>
    <p:sldId id="290" r:id="rId26"/>
    <p:sldId id="288" r:id="rId27"/>
    <p:sldId id="289" r:id="rId28"/>
    <p:sldId id="294" r:id="rId29"/>
    <p:sldId id="264" r:id="rId30"/>
    <p:sldId id="259" r:id="rId31"/>
    <p:sldId id="265" r:id="rId32"/>
    <p:sldId id="267" r:id="rId33"/>
    <p:sldId id="268" r:id="rId34"/>
    <p:sldId id="266" r:id="rId35"/>
    <p:sldId id="285" r:id="rId36"/>
    <p:sldId id="286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ersonal intros + icebreaker" id="{FA76D6EB-671B-48AB-AC67-E64DF8A9647E}">
          <p14:sldIdLst>
            <p14:sldId id="261"/>
          </p14:sldIdLst>
        </p14:section>
        <p14:section name="Intro" id="{54C1F76E-977F-4B19-A58E-093345A1958A}">
          <p14:sldIdLst>
            <p14:sldId id="256"/>
          </p14:sldIdLst>
        </p14:section>
        <p14:section name="Plot type" id="{32DEE655-E7B4-43AC-89D4-B1792B069082}">
          <p14:sldIdLst>
            <p14:sldId id="257"/>
            <p14:sldId id="262"/>
          </p14:sldIdLst>
        </p14:section>
        <p14:section name="ggplot primer" id="{C2D36986-B9EE-4DA5-9589-D0996F7B426D}">
          <p14:sldIdLst>
            <p14:sldId id="258"/>
            <p14:sldId id="280"/>
            <p14:sldId id="281"/>
            <p14:sldId id="282"/>
            <p14:sldId id="283"/>
            <p14:sldId id="270"/>
            <p14:sldId id="279"/>
            <p14:sldId id="271"/>
            <p14:sldId id="272"/>
            <p14:sldId id="273"/>
            <p14:sldId id="274"/>
            <p14:sldId id="275"/>
            <p14:sldId id="276"/>
            <p14:sldId id="284"/>
            <p14:sldId id="269"/>
            <p14:sldId id="263"/>
          </p14:sldIdLst>
        </p14:section>
        <p14:section name="Plotting aesthetics" id="{07798C49-FBA0-4D12-AF75-CC222A766456}">
          <p14:sldIdLst>
            <p14:sldId id="260"/>
            <p14:sldId id="287"/>
            <p14:sldId id="293"/>
            <p14:sldId id="291"/>
            <p14:sldId id="290"/>
            <p14:sldId id="288"/>
            <p14:sldId id="289"/>
            <p14:sldId id="294"/>
            <p14:sldId id="264"/>
          </p14:sldIdLst>
        </p14:section>
        <p14:section name="Making plots" id="{E08AEE1E-62DD-4254-B020-2DCC5943B4BA}">
          <p14:sldIdLst>
            <p14:sldId id="259"/>
            <p14:sldId id="265"/>
          </p14:sldIdLst>
        </p14:section>
        <p14:section name="Advanced plotting" id="{7D8D30CF-DF7F-4D31-A13F-5381E547CB0A}">
          <p14:sldIdLst>
            <p14:sldId id="267"/>
            <p14:sldId id="268"/>
          </p14:sldIdLst>
        </p14:section>
        <p14:section name="Project" id="{7B70FD32-5C5E-4E87-97D3-0EFBB134395F}">
          <p14:sldIdLst>
            <p14:sldId id="266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76A"/>
    <a:srgbClr val="ED8049"/>
    <a:srgbClr val="F6C2A8"/>
    <a:srgbClr val="E97132"/>
    <a:srgbClr val="7DA6B6"/>
    <a:srgbClr val="156082"/>
    <a:srgbClr val="EF71B0"/>
    <a:srgbClr val="E72A8A"/>
    <a:srgbClr val="FBFBF7"/>
    <a:srgbClr val="F2F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602" autoAdjust="0"/>
  </p:normalViewPr>
  <p:slideViewPr>
    <p:cSldViewPr snapToGrid="0">
      <p:cViewPr>
        <p:scale>
          <a:sx n="94" d="100"/>
          <a:sy n="94" d="100"/>
        </p:scale>
        <p:origin x="274" y="-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Fish Length-at-Age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2"/>
            <c:spPr>
              <a:solidFill>
                <a:schemeClr val="accent1"/>
              </a:solidFill>
              <a:ln w="12700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5</c:v>
                </c:pt>
                <c:pt idx="1">
                  <c:v>7.5</c:v>
                </c:pt>
                <c:pt idx="2">
                  <c:v>10</c:v>
                </c:pt>
                <c:pt idx="3">
                  <c:v>12</c:v>
                </c:pt>
                <c:pt idx="4">
                  <c:v>8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3.2</c:v>
                </c:pt>
                <c:pt idx="2">
                  <c:v>8.9</c:v>
                </c:pt>
                <c:pt idx="3">
                  <c:v>9.5</c:v>
                </c:pt>
                <c:pt idx="4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A4-4509-9BC6-99E47F0755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634623"/>
        <c:axId val="719642943"/>
      </c:scatterChart>
      <c:valAx>
        <c:axId val="71963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42943"/>
        <c:crosses val="autoZero"/>
        <c:crossBetween val="midCat"/>
      </c:valAx>
      <c:valAx>
        <c:axId val="719642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Total Length (TL)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346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5E03B-E2BA-4012-A9B1-483C1BF28211}" type="datetimeFigureOut">
              <a:rPr lang="en-US" smtClean="0"/>
              <a:t>9/2/2024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04F02-C71B-4E9B-95C5-2C733745B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7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step of creating a plot with </a:t>
            </a:r>
            <a:r>
              <a:rPr lang="en-US" dirty="0" err="1"/>
              <a:t>ggplot</a:t>
            </a:r>
            <a:r>
              <a:rPr lang="en-US" dirty="0"/>
              <a:t> is to tidy data into the correct format. “Long” vs “wide”</a:t>
            </a:r>
          </a:p>
          <a:p>
            <a:r>
              <a:rPr lang="en-US" dirty="0"/>
              <a:t>Long data frames have one row for every observation and a column for each variable </a:t>
            </a:r>
          </a:p>
          <a:p>
            <a:r>
              <a:rPr lang="en-US" dirty="0"/>
              <a:t>This example I have the lengths are recorded under the category of sex but in a tidy format, we would have a column for sex and a column for length separately</a:t>
            </a:r>
          </a:p>
          <a:p>
            <a:r>
              <a:rPr lang="en-US" dirty="0"/>
              <a:t>This makes it easier to aggregate and separate your data to make different kinds of plots without having to change the input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63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84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34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84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Geom_histogram</a:t>
            </a:r>
            <a:endParaRPr lang="en-US" dirty="0"/>
          </a:p>
          <a:p>
            <a:r>
              <a:rPr lang="en-US" dirty="0" err="1"/>
              <a:t>Geom_boxplot</a:t>
            </a:r>
            <a:endParaRPr lang="en-US" dirty="0"/>
          </a:p>
          <a:p>
            <a:r>
              <a:rPr lang="en-US" dirty="0" err="1"/>
              <a:t>Geom_violin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27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is a great way to quickly convey a message with your visualization.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16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contrast between colors</a:t>
            </a:r>
          </a:p>
          <a:p>
            <a:pPr lvl="1"/>
            <a:r>
              <a:rPr lang="en-US" dirty="0"/>
              <a:t>Lightness</a:t>
            </a:r>
          </a:p>
          <a:p>
            <a:pPr lvl="1"/>
            <a:r>
              <a:rPr lang="en-US" dirty="0"/>
              <a:t>Hue</a:t>
            </a:r>
          </a:p>
          <a:p>
            <a:pPr lvl="1"/>
            <a:r>
              <a:rPr lang="en-US" dirty="0"/>
              <a:t>Saturation </a:t>
            </a:r>
          </a:p>
          <a:p>
            <a:pPr lvl="1"/>
            <a:r>
              <a:rPr lang="en-US" dirty="0"/>
              <a:t>Can add a thin outline between adjacent colors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Many visualizations benefit from emphasizing only a few categories and </a:t>
            </a:r>
            <a:r>
              <a:rPr lang="en-US" b="1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de-emphasizing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 the rest.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7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59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5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61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 controls the mapping of values in the data space to values in the aesthetic space – taking a categorical variable like sex, and turning those into categories 1,2,3,4 and then using those to index what color to use from a vector of colors</a:t>
            </a:r>
          </a:p>
          <a:p>
            <a:r>
              <a:rPr lang="en-US" dirty="0"/>
              <a:t>Another example: continuous y scale maps larger numbers to vertically higher positions in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55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– consists of </a:t>
            </a:r>
            <a:r>
              <a:rPr lang="en-US" dirty="0" err="1"/>
              <a:t>varaibles</a:t>
            </a:r>
            <a:endParaRPr lang="en-US" dirty="0"/>
          </a:p>
          <a:p>
            <a:r>
              <a:rPr lang="en-US" dirty="0"/>
              <a:t>Mapping – corresponding data properties to visual properties</a:t>
            </a:r>
          </a:p>
          <a:p>
            <a:r>
              <a:rPr lang="en-US" dirty="0"/>
              <a:t>Aesthetics – visual properties of </a:t>
            </a:r>
            <a:r>
              <a:rPr lang="en-US" dirty="0" err="1"/>
              <a:t>geoms</a:t>
            </a:r>
            <a:r>
              <a:rPr lang="en-US" dirty="0"/>
              <a:t> (line color, point shape, positions,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 err="1"/>
              <a:t>Geoms</a:t>
            </a:r>
            <a:r>
              <a:rPr lang="en-US" dirty="0"/>
              <a:t> – geometric objects that represent the data (lines, points, bars,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0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01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Mapping is the set of instructions on how to make pairs of graphical attributes and parts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71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4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A092-D8CC-0BAC-A465-DF902F98B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2324FB-A26C-16C9-7869-BB8995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36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9F2C6-F012-D1C7-570A-52D5749F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D8925-550B-7950-8F28-D5546C02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93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3405-AEAE-C512-E723-E3DB197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2908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8962-BDD2-94EF-4914-016EAF2F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C5B5-EBF1-5580-D166-60C28C720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6814F-061F-70EF-FB76-A9D005F67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10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background with a blue and green line&#10;&#10;Description automatically generated with medium confidence">
            <a:extLst>
              <a:ext uri="{FF2B5EF4-FFF2-40B4-BE49-F238E27FC236}">
                <a16:creationId xmlns:a16="http://schemas.microsoft.com/office/drawing/2014/main" id="{2FD056E5-529A-E59B-5EA4-4FBA17D7F0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2" t="56932"/>
          <a:stretch/>
        </p:blipFill>
        <p:spPr>
          <a:xfrm>
            <a:off x="5962650" y="5128592"/>
            <a:ext cx="6229350" cy="172940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6BC2C-9B25-2C6B-4FA4-8F74344A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06FEF-4441-13FF-1B71-85C7D13E4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ue and black snake&#10;&#10;Description automatically generated">
            <a:extLst>
              <a:ext uri="{FF2B5EF4-FFF2-40B4-BE49-F238E27FC236}">
                <a16:creationId xmlns:a16="http://schemas.microsoft.com/office/drawing/2014/main" id="{9B709F59-95CE-5964-A822-79CFBC4185B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5" y="85049"/>
            <a:ext cx="809625" cy="12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7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307D4-93E8-A21A-6B80-9321C378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 pizza a soup, salad, or sandwich? </a:t>
            </a:r>
          </a:p>
        </p:txBody>
      </p:sp>
    </p:spTree>
    <p:extLst>
      <p:ext uri="{BB962C8B-B14F-4D97-AF65-F5344CB8AC3E}">
        <p14:creationId xmlns:p14="http://schemas.microsoft.com/office/powerpoint/2010/main" val="1252399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292214" y="2769916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230852" y="2701246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211849" y="2615230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257633" y="252871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234721" y="240755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244345" y="2286592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199403" y="2849562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62650" y="283461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865855" y="286557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01695" y="2896531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789353" y="2854505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906128" y="2823548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570022" y="287664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278926" y="2167701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19" name="Picture 8" descr="Onions Have Layers GIFs - Find &amp; Share on GIPHY">
            <a:extLst>
              <a:ext uri="{FF2B5EF4-FFF2-40B4-BE49-F238E27FC236}">
                <a16:creationId xmlns:a16="http://schemas.microsoft.com/office/drawing/2014/main" id="{8927AA07-83E3-461F-9815-0176F56C6F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74" y="1621166"/>
            <a:ext cx="8120472" cy="457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75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326407" y="4322130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326407" y="3779034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326407" y="3235939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326407" y="269284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326407" y="214974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326407" y="1606654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281465" y="216962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83277" y="269564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947917" y="3222273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47917" y="376294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943661" y="4353777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867761" y="4909020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862933" y="546426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326407" y="1063559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852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8697B55-667F-4934-A7DB-CB9D8AECBE3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EC25005-7D4D-408F-BC7C-31163710432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77B2318-A257-4CFF-A18B-761FB8D3F092}"/>
                </a:ext>
              </a:extLst>
            </p:cNvPr>
            <p:cNvCxnSpPr>
              <a:cxnSpLocks/>
              <a:stCxn id="140" idx="7"/>
              <a:endCxn id="1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40FACF4-34FE-4D53-A2CD-7259BB2A648D}"/>
                </a:ext>
              </a:extLst>
            </p:cNvPr>
            <p:cNvCxnSpPr>
              <a:stCxn id="142" idx="7"/>
              <a:endCxn id="1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0D0A25C2-2306-4482-9C09-280D739FEB02}"/>
                </a:ext>
              </a:extLst>
            </p:cNvPr>
            <p:cNvCxnSpPr>
              <a:cxnSpLocks/>
              <a:stCxn id="149" idx="1"/>
              <a:endCxn id="1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88290280-95FA-4B06-924A-1CF95F637E75}"/>
                </a:ext>
              </a:extLst>
            </p:cNvPr>
            <p:cNvCxnSpPr>
              <a:cxnSpLocks/>
              <a:endCxn id="152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8E8F600-B06D-4502-8744-9795BD1FA6FB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B9FA60A3-27F3-401B-B043-AE87ACBD4E3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2A13A95-7C20-41FB-8863-DEBC43F934A3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E5F9121-1574-4740-B978-4D1C13EA2DD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C323176-5F2D-4E9F-A585-0DB083AFDDD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B5CC516-6144-4B87-B8B7-8F741F1B7F1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AC8DBB-1F9A-4549-996E-EE0928CFC3C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0CB9518-182E-48FE-A62A-41782546C33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2D53B4EA-8A38-44B1-B296-3B75D0CB9FC0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17620FA-E2BE-4A38-B4E6-645B9EE03D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E2AF482-D6A4-45D4-9780-13C5A897765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2DFFDD03-C562-40BA-A605-381BB34722B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58626E89-3B64-4789-B58E-4912A61AF69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79385B3-0832-4A77-8680-84505E90480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890AC9E2-3CB0-4F50-BFCF-6AAD4799A26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5FE4B98-44CC-4BFD-A7CD-C80AB9F638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3BF557-BF77-4D52-A0E1-6541887A5E6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3432E7F7-47BD-4D54-8999-94FEFEBDF7DA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02365AA-06FC-4D0B-BB0B-CA2F4DAA9BF9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880C643-2A4D-42FE-9E9B-BCDF34381B00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C90F2CD-815E-49DA-B08B-0F8BA6724923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53E8D636-CEB2-4F2A-A271-628B52FFA9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C6AC7B0E-572E-4D34-9368-FFD558AC8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56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DAB8B23-7868-4602-8B9B-D894DEB6B91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AD7015A-E4B4-45CE-B8AA-6CDD32635AD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191CE12-2F0E-4ACC-99DA-92D813D64110}"/>
                </a:ext>
              </a:extLst>
            </p:cNvPr>
            <p:cNvCxnSpPr>
              <a:cxnSpLocks/>
              <a:stCxn id="189" idx="7"/>
              <a:endCxn id="19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A79CA83-A540-49B8-800B-4D303EAD7B70}"/>
                </a:ext>
              </a:extLst>
            </p:cNvPr>
            <p:cNvCxnSpPr>
              <a:stCxn id="190" idx="7"/>
              <a:endCxn id="19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31EF94-D576-4803-B5B1-3F80BBB0FD68}"/>
                </a:ext>
              </a:extLst>
            </p:cNvPr>
            <p:cNvCxnSpPr>
              <a:cxnSpLocks/>
              <a:stCxn id="192" idx="1"/>
              <a:endCxn id="19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7618462-34B1-43A1-919A-B7CF8ECF0DBC}"/>
                </a:ext>
              </a:extLst>
            </p:cNvPr>
            <p:cNvCxnSpPr>
              <a:cxnSpLocks/>
              <a:endCxn id="19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46B6B6-50C7-4868-B177-35A431AA31F7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851820D-AAEF-49FB-8ACC-2EB86C5047B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7971060-215A-400E-975B-BCCE24CF45B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148A4FCF-4D68-4310-8227-880505D5DF0B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2F648099-379D-40B7-A8C2-97D6A92D035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CFC7CCC-1657-4052-A9F2-7E601225CD33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DC197FC-5B59-4A88-A928-0E83DD2007E3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1960C75A-3B83-476C-89C3-4DA2754398BF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7E599096-7423-42FD-9EAE-91EB71B5859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77C31CF-AE54-4BF5-B892-FF3B1D4C8F2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703A5D7-74CF-4BC6-A882-5EA9B1DD330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2405B36-479A-4556-8D0C-94E90D99A5F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3687551-AEEA-42D6-BDDE-E8305D6813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D12014F-1F9E-4FCB-8952-2463EAF8308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42C5E44-5397-4FA7-B1AC-BD364633A1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13E664F-F677-4087-8BC1-2C2D5F342F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92AD62D-293D-40A1-9852-C3787BB7DD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15C2D60B-5E73-4292-ABB8-CA0DA383085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ECEF5C4-564A-4C2D-B599-895CAABBC822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86BBCC30-847E-40FE-8A2E-53039F278C14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80ABEC2-41E1-4C84-9FF0-B6F4DC22441A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269ADC09-D441-40FE-A9B6-121A463CC90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BFA865D1-4CE7-4422-9CCE-A1CC3B172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BC68B832-E211-4272-9593-1A56B2A2426C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270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844C266-F600-4455-8843-9AF29405EF3A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3410AF6-FCDF-4B7D-A4B8-AE113266B3E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A74A569-689F-43F7-8C56-48216F989A78}"/>
                </a:ext>
              </a:extLst>
            </p:cNvPr>
            <p:cNvCxnSpPr>
              <a:cxnSpLocks/>
              <a:stCxn id="142" idx="7"/>
              <a:endCxn id="143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AA8016C-19FF-4656-BB31-7485B5FB4E89}"/>
                </a:ext>
              </a:extLst>
            </p:cNvPr>
            <p:cNvCxnSpPr>
              <a:stCxn id="143" idx="7"/>
              <a:endCxn id="14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DA5E469-E365-4104-9379-BA5C19C7264D}"/>
                </a:ext>
              </a:extLst>
            </p:cNvPr>
            <p:cNvCxnSpPr>
              <a:cxnSpLocks/>
              <a:stCxn id="152" idx="1"/>
              <a:endCxn id="14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3AF1595-C483-4415-9050-6DB8173B0717}"/>
                </a:ext>
              </a:extLst>
            </p:cNvPr>
            <p:cNvCxnSpPr>
              <a:cxnSpLocks/>
              <a:endCxn id="15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4352994-AD5F-4D5A-A2E3-C2B2E1B89C85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4B357022-E9B3-49D5-8094-A7FCB7F0A9D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31259AD-BC75-4635-AED5-E969B759FB0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843C0C-24F2-4DFE-BC57-46E964582A1F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4295B978-D2F5-4E3F-A035-38C4681C90C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18D533D-3F31-47C5-9E01-6386E002BAD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8C4CEDA-74BA-47D3-AA29-2A111CA3605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722C39E3-645D-436D-85A3-C02FDDC9644C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097AEBE5-64F3-4EF4-AB7A-738A5E61264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2462578-7ADA-49D6-B7DA-C0DDA9F854D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87A83CE3-950F-4C8D-ABC5-0F9CB11807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81439F56-778B-43EC-B3E1-F324C1015E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C86152A-28EA-476D-9A21-E0551321A74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D7DD712-EB7C-457C-9FCE-2C896AA992C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C720B07-65DE-4433-84C1-6A6F256EE47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AA0DD0F3-F487-4770-A3D1-6499D9E9411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39D22FE-A08B-4A32-BD03-9C9F7285A69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DC952BC8-27E4-4844-9D01-764BA66B139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AF5410-D44E-4AA6-87D3-71EA42DD8318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5F945BE-CD11-4BB1-97E1-BF36725E853A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7704D2E-08D3-4E23-B8FC-4D74FBEDA64D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01B355D-C602-45F1-A899-5A2129762DFD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65C78F85-F55B-4C02-9ABA-C8F830EE4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E9314CFC-6261-4FBA-95C1-967356140D5F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2641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C54D1172-09DF-4EBE-B6C8-E58D47CAFB52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995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422B-C1CF-46B5-8174-AA18ED8E3CA2}"/>
              </a:ext>
            </a:extLst>
          </p:cNvPr>
          <p:cNvSpPr txBox="1"/>
          <p:nvPr/>
        </p:nvSpPr>
        <p:spPr>
          <a:xfrm>
            <a:off x="8674852" y="4518496"/>
            <a:ext cx="1895420" cy="715089"/>
          </a:xfrm>
          <a:prstGeom prst="roundRect">
            <a:avLst>
              <a:gd name="adj" fmla="val 11896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geom_line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  <a:r>
              <a:rPr lang="en-US" dirty="0"/>
              <a:t> 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7FF8EA-1FAC-4A29-B298-1337888E078D}"/>
              </a:ext>
            </a:extLst>
          </p:cNvPr>
          <p:cNvSpPr txBox="1"/>
          <p:nvPr/>
        </p:nvSpPr>
        <p:spPr>
          <a:xfrm>
            <a:off x="8017602" y="4670151"/>
            <a:ext cx="327546" cy="397907"/>
          </a:xfrm>
          <a:prstGeom prst="roundRect">
            <a:avLst>
              <a:gd name="adj" fmla="val 1041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695AEE7-8F67-4376-A872-C3F7BD8D01B3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DD64399-0627-4E4D-8EAE-E7A334DF5678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250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C34857-38D9-40FA-A04C-61C0C2380B13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mapping =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color = 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05264-6383-486F-AB01-ADC891DBE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" r="369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</p:spTree>
    <p:extLst>
      <p:ext uri="{BB962C8B-B14F-4D97-AF65-F5344CB8AC3E}">
        <p14:creationId xmlns:p14="http://schemas.microsoft.com/office/powerpoint/2010/main" val="43181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37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r="85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Create a </a:t>
            </a:r>
            <a:r>
              <a:rPr lang="en-US" sz="3200" dirty="0" err="1"/>
              <a:t>ggplot</a:t>
            </a:r>
            <a:r>
              <a:rPr lang="en-US" sz="3200" dirty="0"/>
              <a:t> to show the spread of Black Drum lengths or ages by month</a:t>
            </a:r>
          </a:p>
        </p:txBody>
      </p:sp>
    </p:spTree>
    <p:extLst>
      <p:ext uri="{BB962C8B-B14F-4D97-AF65-F5344CB8AC3E}">
        <p14:creationId xmlns:p14="http://schemas.microsoft.com/office/powerpoint/2010/main" val="314346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40C-9E6A-FB00-E66F-D8FBED8E7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460" y="2076987"/>
            <a:ext cx="9477080" cy="1917137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Communicating Research with Effective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1F87F-641A-8B04-C8AE-08ECB6D63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444"/>
            <a:ext cx="9144000" cy="1329504"/>
          </a:xfrm>
        </p:spPr>
        <p:txBody>
          <a:bodyPr anchor="ctr"/>
          <a:lstStyle/>
          <a:p>
            <a:r>
              <a:rPr lang="en-US" dirty="0"/>
              <a:t>AFS2024 Workshop - Day 1</a:t>
            </a:r>
          </a:p>
          <a:p>
            <a:r>
              <a:rPr lang="en-US" dirty="0"/>
              <a:t>Megumi Oshima &amp; Pavel Dimens</a:t>
            </a:r>
          </a:p>
        </p:txBody>
      </p:sp>
    </p:spTree>
    <p:extLst>
      <p:ext uri="{BB962C8B-B14F-4D97-AF65-F5344CB8AC3E}">
        <p14:creationId xmlns:p14="http://schemas.microsoft.com/office/powerpoint/2010/main" val="240362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01907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EB4658-A824-4EAB-9B5C-CCBE90F5E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4120"/>
            <a:ext cx="9144000" cy="2387600"/>
          </a:xfrm>
        </p:spPr>
        <p:txBody>
          <a:bodyPr/>
          <a:lstStyle/>
          <a:p>
            <a:r>
              <a:rPr lang="en-US" dirty="0"/>
              <a:t>Using aesthetics to convey your message </a:t>
            </a:r>
          </a:p>
        </p:txBody>
      </p:sp>
    </p:spTree>
    <p:extLst>
      <p:ext uri="{BB962C8B-B14F-4D97-AF65-F5344CB8AC3E}">
        <p14:creationId xmlns:p14="http://schemas.microsoft.com/office/powerpoint/2010/main" val="3609916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convey meaning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E16FAF9-6222-49B1-8F3B-48E080E1F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809254"/>
              </p:ext>
            </p:extLst>
          </p:nvPr>
        </p:nvGraphicFramePr>
        <p:xfrm>
          <a:off x="-3419001" y="176433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C0755D51-24F6-4AEF-BB3E-3EF5BF588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657647"/>
              </p:ext>
            </p:extLst>
          </p:nvPr>
        </p:nvGraphicFramePr>
        <p:xfrm>
          <a:off x="-3419001" y="286161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C56C8700-A897-4963-BABD-2EEDBA42C6A6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39BC544-106F-4259-A019-12F615A566B9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1AFC36-61CC-4D57-8DB3-4661CBFE6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2" y="2404185"/>
            <a:ext cx="3128379" cy="2049628"/>
          </a:xfrm>
          <a:prstGeom prst="roundRect">
            <a:avLst>
              <a:gd name="adj" fmla="val 3809"/>
            </a:avLst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7494A01-443D-4E5F-88C1-706C1E70D3CD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C78FA5C-D665-479E-B47D-88AA8141B415}"/>
                </a:ext>
              </a:extLst>
            </p:cNvPr>
            <p:cNvGrpSpPr/>
            <p:nvPr/>
          </p:nvGrpSpPr>
          <p:grpSpPr>
            <a:xfrm>
              <a:off x="5887782" y="2109040"/>
              <a:ext cx="4375574" cy="2639919"/>
              <a:chOff x="5887782" y="2109040"/>
              <a:chExt cx="4375574" cy="263991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F0D8E836-2B25-4117-AEAD-91826C181CD8}"/>
                  </a:ext>
                </a:extLst>
              </p:cNvPr>
              <p:cNvSpPr/>
              <p:nvPr/>
            </p:nvSpPr>
            <p:spPr>
              <a:xfrm>
                <a:off x="5887782" y="2109040"/>
                <a:ext cx="4375574" cy="2639919"/>
              </a:xfrm>
              <a:prstGeom prst="roundRect">
                <a:avLst>
                  <a:gd name="adj" fmla="val 1016"/>
                </a:avLst>
              </a:prstGeom>
              <a:solidFill>
                <a:srgbClr val="FBFB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2B3E574-C286-4982-9CD1-6590998F53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1379" y="2404184"/>
                <a:ext cx="3128380" cy="2049629"/>
              </a:xfrm>
              <a:prstGeom prst="roundRect">
                <a:avLst>
                  <a:gd name="adj" fmla="val 4022"/>
                </a:avLst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337753-7C50-4429-B218-2652DEC0CA46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59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5F7-F091-4AEE-BF96-95685A47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continuity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6D1E4D2-5497-4D48-9DD9-73151A2F5771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D9635-ADEB-40B9-A9B9-9EA235351444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DC4246-3730-4135-9FFD-D3A7661C49D4}"/>
              </a:ext>
            </a:extLst>
          </p:cNvPr>
          <p:cNvSpPr/>
          <p:nvPr/>
        </p:nvSpPr>
        <p:spPr>
          <a:xfrm>
            <a:off x="1586753" y="3429000"/>
            <a:ext cx="134471" cy="712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739D5-1FA5-452A-BF34-01A7A7F81243}"/>
              </a:ext>
            </a:extLst>
          </p:cNvPr>
          <p:cNvSpPr/>
          <p:nvPr/>
        </p:nvSpPr>
        <p:spPr>
          <a:xfrm>
            <a:off x="1739153" y="3059206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FF489D-2796-44FA-8A88-D4597590A53F}"/>
              </a:ext>
            </a:extLst>
          </p:cNvPr>
          <p:cNvSpPr/>
          <p:nvPr/>
        </p:nvSpPr>
        <p:spPr>
          <a:xfrm>
            <a:off x="1891553" y="3509682"/>
            <a:ext cx="134471" cy="6320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CB9ECB-6F66-4461-BA46-B47492844BD1}"/>
              </a:ext>
            </a:extLst>
          </p:cNvPr>
          <p:cNvSpPr/>
          <p:nvPr/>
        </p:nvSpPr>
        <p:spPr>
          <a:xfrm>
            <a:off x="2131053" y="3597087"/>
            <a:ext cx="134471" cy="544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C9F3B7-FD6B-49A4-B924-D5F192E48327}"/>
              </a:ext>
            </a:extLst>
          </p:cNvPr>
          <p:cNvSpPr/>
          <p:nvPr/>
        </p:nvSpPr>
        <p:spPr>
          <a:xfrm>
            <a:off x="2283453" y="2870947"/>
            <a:ext cx="134471" cy="1270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C5D53B-7A58-4149-8D93-2776BC0F3A6E}"/>
              </a:ext>
            </a:extLst>
          </p:cNvPr>
          <p:cNvSpPr/>
          <p:nvPr/>
        </p:nvSpPr>
        <p:spPr>
          <a:xfrm>
            <a:off x="2435853" y="3200400"/>
            <a:ext cx="134471" cy="9412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FFB0CE-FCDA-4997-AC9F-715701BB057C}"/>
              </a:ext>
            </a:extLst>
          </p:cNvPr>
          <p:cNvSpPr/>
          <p:nvPr/>
        </p:nvSpPr>
        <p:spPr>
          <a:xfrm>
            <a:off x="2674437" y="3301253"/>
            <a:ext cx="134471" cy="84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C903B3-3777-464A-AD20-71467C29E43F}"/>
              </a:ext>
            </a:extLst>
          </p:cNvPr>
          <p:cNvSpPr/>
          <p:nvPr/>
        </p:nvSpPr>
        <p:spPr>
          <a:xfrm>
            <a:off x="2822257" y="3059204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EC471D-51CA-4F3C-A008-4D152CE674C2}"/>
              </a:ext>
            </a:extLst>
          </p:cNvPr>
          <p:cNvSpPr/>
          <p:nvPr/>
        </p:nvSpPr>
        <p:spPr>
          <a:xfrm>
            <a:off x="2974657" y="3133165"/>
            <a:ext cx="134471" cy="100852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1540A9-4F4B-4BEE-ABF1-25456F8A5726}"/>
              </a:ext>
            </a:extLst>
          </p:cNvPr>
          <p:cNvSpPr/>
          <p:nvPr/>
        </p:nvSpPr>
        <p:spPr>
          <a:xfrm>
            <a:off x="4142010" y="3868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8A08E3-74AA-4791-A832-0113F8445CA7}"/>
              </a:ext>
            </a:extLst>
          </p:cNvPr>
          <p:cNvSpPr/>
          <p:nvPr/>
        </p:nvSpPr>
        <p:spPr>
          <a:xfrm>
            <a:off x="4871487" y="3353062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451EE2-3BBF-4022-9098-4C400EDC009C}"/>
              </a:ext>
            </a:extLst>
          </p:cNvPr>
          <p:cNvSpPr/>
          <p:nvPr/>
        </p:nvSpPr>
        <p:spPr>
          <a:xfrm>
            <a:off x="4505301" y="331014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D1F814-4243-4013-AE6B-6653F230391B}"/>
              </a:ext>
            </a:extLst>
          </p:cNvPr>
          <p:cNvSpPr/>
          <p:nvPr/>
        </p:nvSpPr>
        <p:spPr>
          <a:xfrm>
            <a:off x="4366594" y="328446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CB28-9A75-4DE9-97DB-03C1339753BB}"/>
              </a:ext>
            </a:extLst>
          </p:cNvPr>
          <p:cNvSpPr/>
          <p:nvPr/>
        </p:nvSpPr>
        <p:spPr>
          <a:xfrm>
            <a:off x="4428771" y="359373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BCB8BD5-00ED-4ADC-B770-17608D7B7596}"/>
              </a:ext>
            </a:extLst>
          </p:cNvPr>
          <p:cNvSpPr/>
          <p:nvPr/>
        </p:nvSpPr>
        <p:spPr>
          <a:xfrm>
            <a:off x="4061496" y="329591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D2D91E8-2E0D-46BD-96C0-A2271535F4B6}"/>
              </a:ext>
            </a:extLst>
          </p:cNvPr>
          <p:cNvSpPr/>
          <p:nvPr/>
        </p:nvSpPr>
        <p:spPr>
          <a:xfrm>
            <a:off x="4840663" y="3663607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987E95-EC63-47D0-B6C5-0ED8ABC7247C}"/>
              </a:ext>
            </a:extLst>
          </p:cNvPr>
          <p:cNvSpPr/>
          <p:nvPr/>
        </p:nvSpPr>
        <p:spPr>
          <a:xfrm>
            <a:off x="4056083" y="3762487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4087EC-A091-45B5-B04C-DC3E704BE5BB}"/>
              </a:ext>
            </a:extLst>
          </p:cNvPr>
          <p:cNvSpPr/>
          <p:nvPr/>
        </p:nvSpPr>
        <p:spPr>
          <a:xfrm>
            <a:off x="4431137" y="31043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EC9F745-37F9-48E6-8F9E-2394B7EB2B6B}"/>
              </a:ext>
            </a:extLst>
          </p:cNvPr>
          <p:cNvSpPr/>
          <p:nvPr/>
        </p:nvSpPr>
        <p:spPr>
          <a:xfrm>
            <a:off x="4428772" y="345364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7FE187-E3B0-4019-A1CF-94AE89E9373B}"/>
              </a:ext>
            </a:extLst>
          </p:cNvPr>
          <p:cNvSpPr/>
          <p:nvPr/>
        </p:nvSpPr>
        <p:spPr>
          <a:xfrm>
            <a:off x="4811370" y="3199536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1BD0DE-8C5E-4CD4-880B-7B724ABFB77C}"/>
              </a:ext>
            </a:extLst>
          </p:cNvPr>
          <p:cNvSpPr/>
          <p:nvPr/>
        </p:nvSpPr>
        <p:spPr>
          <a:xfrm>
            <a:off x="4101802" y="3600447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EC430AD-CDB9-49B2-A497-32C299A955D5}"/>
              </a:ext>
            </a:extLst>
          </p:cNvPr>
          <p:cNvSpPr/>
          <p:nvPr/>
        </p:nvSpPr>
        <p:spPr>
          <a:xfrm>
            <a:off x="4811370" y="3522382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4041B9-8C49-4087-B65F-44666C9B5C47}"/>
              </a:ext>
            </a:extLst>
          </p:cNvPr>
          <p:cNvSpPr/>
          <p:nvPr/>
        </p:nvSpPr>
        <p:spPr>
          <a:xfrm>
            <a:off x="4923750" y="3469418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E3CB435-523A-400D-952C-3A2145785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96265" y="2318078"/>
            <a:ext cx="2548688" cy="313082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49425C4E-CD00-461F-948C-94DBDEB93E72}"/>
              </a:ext>
            </a:extLst>
          </p:cNvPr>
          <p:cNvSpPr txBox="1"/>
          <p:nvPr/>
        </p:nvSpPr>
        <p:spPr>
          <a:xfrm>
            <a:off x="3384730" y="3234086"/>
            <a:ext cx="20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3AC338-664E-4725-9D26-E52D7882C8C8}"/>
              </a:ext>
            </a:extLst>
          </p:cNvPr>
          <p:cNvSpPr txBox="1"/>
          <p:nvPr/>
        </p:nvSpPr>
        <p:spPr>
          <a:xfrm>
            <a:off x="3388004" y="3450133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30DC24-1015-441A-AED4-646C244EA357}"/>
              </a:ext>
            </a:extLst>
          </p:cNvPr>
          <p:cNvSpPr txBox="1"/>
          <p:nvPr/>
        </p:nvSpPr>
        <p:spPr>
          <a:xfrm>
            <a:off x="3391278" y="3683022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ED59B5-B881-470C-A1E5-F9D7937EC422}"/>
              </a:ext>
            </a:extLst>
          </p:cNvPr>
          <p:cNvSpPr/>
          <p:nvPr/>
        </p:nvSpPr>
        <p:spPr>
          <a:xfrm>
            <a:off x="3303359" y="3379769"/>
            <a:ext cx="123712" cy="11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9429195-21FF-4100-A634-68C7BDBE145A}"/>
              </a:ext>
            </a:extLst>
          </p:cNvPr>
          <p:cNvSpPr/>
          <p:nvPr/>
        </p:nvSpPr>
        <p:spPr>
          <a:xfrm>
            <a:off x="3303359" y="3607353"/>
            <a:ext cx="123712" cy="11250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F77D5CB-AAA6-480A-A4B2-6C8578D527C0}"/>
              </a:ext>
            </a:extLst>
          </p:cNvPr>
          <p:cNvSpPr/>
          <p:nvPr/>
        </p:nvSpPr>
        <p:spPr>
          <a:xfrm>
            <a:off x="3303359" y="3835367"/>
            <a:ext cx="123712" cy="1125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0EBC6-1FE1-425B-B3B1-8D9D03681C82}"/>
              </a:ext>
            </a:extLst>
          </p:cNvPr>
          <p:cNvSpPr txBox="1"/>
          <p:nvPr/>
        </p:nvSpPr>
        <p:spPr>
          <a:xfrm>
            <a:off x="4060170" y="4060748"/>
            <a:ext cx="163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0D1442-C5C9-4460-92C9-090739147063}"/>
              </a:ext>
            </a:extLst>
          </p:cNvPr>
          <p:cNvSpPr txBox="1"/>
          <p:nvPr/>
        </p:nvSpPr>
        <p:spPr>
          <a:xfrm>
            <a:off x="436927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F4873FC-145D-453B-BCDE-B8026A82629C}"/>
              </a:ext>
            </a:extLst>
          </p:cNvPr>
          <p:cNvSpPr txBox="1"/>
          <p:nvPr/>
        </p:nvSpPr>
        <p:spPr>
          <a:xfrm>
            <a:off x="467309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B891083-19F8-47E1-9B89-36FFA20BC9E0}"/>
              </a:ext>
            </a:extLst>
          </p:cNvPr>
          <p:cNvGrpSpPr/>
          <p:nvPr/>
        </p:nvGrpSpPr>
        <p:grpSpPr>
          <a:xfrm>
            <a:off x="5885270" y="2109040"/>
            <a:ext cx="4375574" cy="3009250"/>
            <a:chOff x="5887782" y="2109040"/>
            <a:chExt cx="4375574" cy="30092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16F2F7-074D-4C33-9D06-4A1AA5F4B11F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23CC56-603E-4276-971F-F2D9BFC921E7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E52923E-3A1B-4C99-81B2-BBD615E4DE1C}"/>
                </a:ext>
              </a:extLst>
            </p:cNvPr>
            <p:cNvSpPr/>
            <p:nvPr/>
          </p:nvSpPr>
          <p:spPr>
            <a:xfrm>
              <a:off x="6364647" y="3420606"/>
              <a:ext cx="134471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011109-3492-42F4-A09F-71C2DCDA0F17}"/>
                </a:ext>
              </a:extLst>
            </p:cNvPr>
            <p:cNvSpPr/>
            <p:nvPr/>
          </p:nvSpPr>
          <p:spPr>
            <a:xfrm>
              <a:off x="6517047" y="3050812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04DAE9E-469B-4873-9059-2DC659BDD013}"/>
                </a:ext>
              </a:extLst>
            </p:cNvPr>
            <p:cNvSpPr/>
            <p:nvPr/>
          </p:nvSpPr>
          <p:spPr>
            <a:xfrm>
              <a:off x="6669447" y="3501288"/>
              <a:ext cx="134471" cy="632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C00B724-8EA4-4AA7-8007-B50D896876DA}"/>
                </a:ext>
              </a:extLst>
            </p:cNvPr>
            <p:cNvSpPr/>
            <p:nvPr/>
          </p:nvSpPr>
          <p:spPr>
            <a:xfrm>
              <a:off x="6908947" y="3588693"/>
              <a:ext cx="134471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679A6-58DD-44D0-AFC5-F60EC7C5CB50}"/>
                </a:ext>
              </a:extLst>
            </p:cNvPr>
            <p:cNvSpPr/>
            <p:nvPr/>
          </p:nvSpPr>
          <p:spPr>
            <a:xfrm>
              <a:off x="7061347" y="2862553"/>
              <a:ext cx="134471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8BA5212-52F1-4F12-9121-FC7ABB230214}"/>
                </a:ext>
              </a:extLst>
            </p:cNvPr>
            <p:cNvSpPr/>
            <p:nvPr/>
          </p:nvSpPr>
          <p:spPr>
            <a:xfrm>
              <a:off x="7213747" y="3192006"/>
              <a:ext cx="134471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651D6E2-A600-44A8-B5E5-11BD31F4CB37}"/>
                </a:ext>
              </a:extLst>
            </p:cNvPr>
            <p:cNvSpPr/>
            <p:nvPr/>
          </p:nvSpPr>
          <p:spPr>
            <a:xfrm>
              <a:off x="7447851" y="3292859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954AD23-59A1-4D63-8E5A-72CCBA897D82}"/>
                </a:ext>
              </a:extLst>
            </p:cNvPr>
            <p:cNvSpPr/>
            <p:nvPr/>
          </p:nvSpPr>
          <p:spPr>
            <a:xfrm>
              <a:off x="7600151" y="3050810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69009C-F070-495D-92C8-CFB84699AFAF}"/>
                </a:ext>
              </a:extLst>
            </p:cNvPr>
            <p:cNvSpPr/>
            <p:nvPr/>
          </p:nvSpPr>
          <p:spPr>
            <a:xfrm>
              <a:off x="7752551" y="3124771"/>
              <a:ext cx="134471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E005BEB-F625-4CEB-897B-75B79F73CAC9}"/>
                </a:ext>
              </a:extLst>
            </p:cNvPr>
            <p:cNvSpPr/>
            <p:nvPr/>
          </p:nvSpPr>
          <p:spPr>
            <a:xfrm>
              <a:off x="8919904" y="386036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A484DF-A9DB-4DF7-98CB-265668BBAA54}"/>
                </a:ext>
              </a:extLst>
            </p:cNvPr>
            <p:cNvSpPr/>
            <p:nvPr/>
          </p:nvSpPr>
          <p:spPr>
            <a:xfrm>
              <a:off x="9649381" y="3344668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CE54DE5-C6AD-4C27-9929-6E18AF753C07}"/>
                </a:ext>
              </a:extLst>
            </p:cNvPr>
            <p:cNvSpPr/>
            <p:nvPr/>
          </p:nvSpPr>
          <p:spPr>
            <a:xfrm>
              <a:off x="9283195" y="3301750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F90EFCD-F98A-4179-B037-5116A78B7638}"/>
                </a:ext>
              </a:extLst>
            </p:cNvPr>
            <p:cNvSpPr/>
            <p:nvPr/>
          </p:nvSpPr>
          <p:spPr>
            <a:xfrm>
              <a:off x="9144488" y="3276072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504C51A-171C-4D90-AD16-E195896DE093}"/>
                </a:ext>
              </a:extLst>
            </p:cNvPr>
            <p:cNvSpPr/>
            <p:nvPr/>
          </p:nvSpPr>
          <p:spPr>
            <a:xfrm>
              <a:off x="9206665" y="3585342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CAADD5A-0925-4BB5-9A2F-B836F3DF3AEA}"/>
                </a:ext>
              </a:extLst>
            </p:cNvPr>
            <p:cNvSpPr/>
            <p:nvPr/>
          </p:nvSpPr>
          <p:spPr>
            <a:xfrm>
              <a:off x="8839390" y="328751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357DCDB-ED5C-4E85-BB1F-07CFB2525F2E}"/>
                </a:ext>
              </a:extLst>
            </p:cNvPr>
            <p:cNvSpPr/>
            <p:nvPr/>
          </p:nvSpPr>
          <p:spPr>
            <a:xfrm>
              <a:off x="9618557" y="3655213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DEA943-A964-408A-8C72-9EC722B9F9A9}"/>
                </a:ext>
              </a:extLst>
            </p:cNvPr>
            <p:cNvSpPr/>
            <p:nvPr/>
          </p:nvSpPr>
          <p:spPr>
            <a:xfrm>
              <a:off x="8833977" y="375409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624C5D5-62D6-4E29-9B04-A0F9960B6884}"/>
                </a:ext>
              </a:extLst>
            </p:cNvPr>
            <p:cNvSpPr/>
            <p:nvPr/>
          </p:nvSpPr>
          <p:spPr>
            <a:xfrm>
              <a:off x="9209031" y="3095979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848B1DE-18F6-4805-8874-C8FDCEF250D8}"/>
                </a:ext>
              </a:extLst>
            </p:cNvPr>
            <p:cNvSpPr/>
            <p:nvPr/>
          </p:nvSpPr>
          <p:spPr>
            <a:xfrm>
              <a:off x="9206666" y="3445250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1813417-AF70-42C3-B41A-158961688B7C}"/>
                </a:ext>
              </a:extLst>
            </p:cNvPr>
            <p:cNvSpPr/>
            <p:nvPr/>
          </p:nvSpPr>
          <p:spPr>
            <a:xfrm>
              <a:off x="9589264" y="3191142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7BB2D9C-A597-4323-BE10-5238DF52FB88}"/>
                </a:ext>
              </a:extLst>
            </p:cNvPr>
            <p:cNvSpPr/>
            <p:nvPr/>
          </p:nvSpPr>
          <p:spPr>
            <a:xfrm>
              <a:off x="8879696" y="359205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FD5D256-B15A-444C-A968-DBDD20A03280}"/>
                </a:ext>
              </a:extLst>
            </p:cNvPr>
            <p:cNvSpPr/>
            <p:nvPr/>
          </p:nvSpPr>
          <p:spPr>
            <a:xfrm>
              <a:off x="9589264" y="3513988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B026F0C2-709D-44B2-AA35-1801CC5A0F25}"/>
                </a:ext>
              </a:extLst>
            </p:cNvPr>
            <p:cNvSpPr/>
            <p:nvPr/>
          </p:nvSpPr>
          <p:spPr>
            <a:xfrm>
              <a:off x="9701644" y="3461024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463F70D-851E-4B30-8228-E6C041A10D96}"/>
                </a:ext>
              </a:extLst>
            </p:cNvPr>
            <p:cNvSpPr txBox="1"/>
            <p:nvPr/>
          </p:nvSpPr>
          <p:spPr>
            <a:xfrm>
              <a:off x="8162624" y="3225692"/>
              <a:ext cx="202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659BAB-3C87-49B1-9E74-D9FB342C0185}"/>
                </a:ext>
              </a:extLst>
            </p:cNvPr>
            <p:cNvSpPr txBox="1"/>
            <p:nvPr/>
          </p:nvSpPr>
          <p:spPr>
            <a:xfrm>
              <a:off x="8165898" y="3441739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4A82F5-0A5B-4B64-82E9-9502128E5964}"/>
                </a:ext>
              </a:extLst>
            </p:cNvPr>
            <p:cNvSpPr txBox="1"/>
            <p:nvPr/>
          </p:nvSpPr>
          <p:spPr>
            <a:xfrm>
              <a:off x="8169172" y="3674628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2E09511-9D04-4C33-BB3A-8BA59F77380E}"/>
                </a:ext>
              </a:extLst>
            </p:cNvPr>
            <p:cNvSpPr/>
            <p:nvPr/>
          </p:nvSpPr>
          <p:spPr>
            <a:xfrm>
              <a:off x="8081253" y="3371375"/>
              <a:ext cx="123712" cy="1125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B13A0C7-1E95-42C1-9E9A-7B974AEB90C0}"/>
                </a:ext>
              </a:extLst>
            </p:cNvPr>
            <p:cNvSpPr/>
            <p:nvPr/>
          </p:nvSpPr>
          <p:spPr>
            <a:xfrm>
              <a:off x="8081253" y="3598959"/>
              <a:ext cx="123712" cy="11250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198E91F-66AC-4BE4-8A08-9B48A74ECCC5}"/>
                </a:ext>
              </a:extLst>
            </p:cNvPr>
            <p:cNvSpPr/>
            <p:nvPr/>
          </p:nvSpPr>
          <p:spPr>
            <a:xfrm>
              <a:off x="8081253" y="3826973"/>
              <a:ext cx="123712" cy="11250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C542407-C387-4796-99EF-34F598284614}"/>
                </a:ext>
              </a:extLst>
            </p:cNvPr>
            <p:cNvSpPr txBox="1"/>
            <p:nvPr/>
          </p:nvSpPr>
          <p:spPr>
            <a:xfrm>
              <a:off x="8838064" y="4052354"/>
              <a:ext cx="163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583FD12-048D-41FC-8BEA-DD997AAD67AC}"/>
                </a:ext>
              </a:extLst>
            </p:cNvPr>
            <p:cNvSpPr txBox="1"/>
            <p:nvPr/>
          </p:nvSpPr>
          <p:spPr>
            <a:xfrm>
              <a:off x="9147168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0193133-00EC-4A2D-AB97-99E3AD9415A6}"/>
                </a:ext>
              </a:extLst>
            </p:cNvPr>
            <p:cNvSpPr txBox="1"/>
            <p:nvPr/>
          </p:nvSpPr>
          <p:spPr>
            <a:xfrm>
              <a:off x="9450988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505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contrast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ACFDC1-0130-4188-9285-D8ED820EF8C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3B58C3-850A-474A-8C0D-10098C6367AB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042C121-0B92-498D-AB3C-FDF207F1E54A}"/>
              </a:ext>
            </a:extLst>
          </p:cNvPr>
          <p:cNvGrpSpPr/>
          <p:nvPr/>
        </p:nvGrpSpPr>
        <p:grpSpPr>
          <a:xfrm>
            <a:off x="1709007" y="3050809"/>
            <a:ext cx="441960" cy="1082488"/>
            <a:chOff x="1709007" y="3050809"/>
            <a:chExt cx="441960" cy="108248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9863BDD-2AC3-470D-AE32-086EEBFF3AC3}"/>
                </a:ext>
              </a:extLst>
            </p:cNvPr>
            <p:cNvSpPr/>
            <p:nvPr/>
          </p:nvSpPr>
          <p:spPr>
            <a:xfrm>
              <a:off x="1709007" y="3420603"/>
              <a:ext cx="137160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8B57A65-9CE0-4901-B801-F729C521C34F}"/>
                </a:ext>
              </a:extLst>
            </p:cNvPr>
            <p:cNvSpPr/>
            <p:nvPr/>
          </p:nvSpPr>
          <p:spPr>
            <a:xfrm>
              <a:off x="1861407" y="3050809"/>
              <a:ext cx="137160" cy="1082487"/>
            </a:xfrm>
            <a:prstGeom prst="rect">
              <a:avLst/>
            </a:prstGeom>
            <a:solidFill>
              <a:srgbClr val="E97132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D648852-4D0B-4F3B-B3D0-3DAFCE873442}"/>
                </a:ext>
              </a:extLst>
            </p:cNvPr>
            <p:cNvSpPr/>
            <p:nvPr/>
          </p:nvSpPr>
          <p:spPr>
            <a:xfrm>
              <a:off x="2013807" y="3501285"/>
              <a:ext cx="137160" cy="632012"/>
            </a:xfrm>
            <a:prstGeom prst="rect">
              <a:avLst/>
            </a:prstGeom>
            <a:solidFill>
              <a:srgbClr val="4EA72E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147D323-A90E-4D20-89BE-AECE715B1126}"/>
              </a:ext>
            </a:extLst>
          </p:cNvPr>
          <p:cNvGrpSpPr/>
          <p:nvPr/>
        </p:nvGrpSpPr>
        <p:grpSpPr>
          <a:xfrm>
            <a:off x="2255256" y="2862550"/>
            <a:ext cx="441960" cy="1270746"/>
            <a:chOff x="2253307" y="2862550"/>
            <a:chExt cx="441960" cy="1270746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9787152-2D62-4911-BF80-D639325FE025}"/>
                </a:ext>
              </a:extLst>
            </p:cNvPr>
            <p:cNvSpPr/>
            <p:nvPr/>
          </p:nvSpPr>
          <p:spPr>
            <a:xfrm>
              <a:off x="2253307" y="3588690"/>
              <a:ext cx="137160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2ED2D8F-2D1D-452F-9B1D-2B9EE4C21DB6}"/>
                </a:ext>
              </a:extLst>
            </p:cNvPr>
            <p:cNvSpPr/>
            <p:nvPr/>
          </p:nvSpPr>
          <p:spPr>
            <a:xfrm>
              <a:off x="2405707" y="2862550"/>
              <a:ext cx="137160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EA3ACA3-B8C3-4904-A80B-97AE5B518D15}"/>
                </a:ext>
              </a:extLst>
            </p:cNvPr>
            <p:cNvSpPr/>
            <p:nvPr/>
          </p:nvSpPr>
          <p:spPr>
            <a:xfrm>
              <a:off x="2558107" y="3192003"/>
              <a:ext cx="137160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82BA279-47D7-4E79-89CF-BC36BE60C24F}"/>
              </a:ext>
            </a:extLst>
          </p:cNvPr>
          <p:cNvGrpSpPr/>
          <p:nvPr/>
        </p:nvGrpSpPr>
        <p:grpSpPr>
          <a:xfrm>
            <a:off x="2801505" y="3050807"/>
            <a:ext cx="442151" cy="1082488"/>
            <a:chOff x="2812092" y="3050807"/>
            <a:chExt cx="442151" cy="108248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ADB300D-C999-4E76-9160-7E7F32101445}"/>
                </a:ext>
              </a:extLst>
            </p:cNvPr>
            <p:cNvSpPr/>
            <p:nvPr/>
          </p:nvSpPr>
          <p:spPr>
            <a:xfrm>
              <a:off x="2812092" y="3292856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AB9BA37-079B-4278-B36E-A353C27508B2}"/>
                </a:ext>
              </a:extLst>
            </p:cNvPr>
            <p:cNvSpPr/>
            <p:nvPr/>
          </p:nvSpPr>
          <p:spPr>
            <a:xfrm>
              <a:off x="2964683" y="3050807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C33B111-F630-4D57-92D9-4E1EA6D1DC79}"/>
                </a:ext>
              </a:extLst>
            </p:cNvPr>
            <p:cNvSpPr/>
            <p:nvPr/>
          </p:nvSpPr>
          <p:spPr>
            <a:xfrm>
              <a:off x="3117083" y="3124768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F99C89F-F0A7-43D7-908D-489F455CC83B}"/>
              </a:ext>
            </a:extLst>
          </p:cNvPr>
          <p:cNvGrpSpPr/>
          <p:nvPr/>
        </p:nvGrpSpPr>
        <p:grpSpPr>
          <a:xfrm>
            <a:off x="3347945" y="3292855"/>
            <a:ext cx="445399" cy="840439"/>
            <a:chOff x="3353717" y="3292855"/>
            <a:chExt cx="445399" cy="8404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C5EF16E-0F4C-4B32-87EA-FEF0E3343167}"/>
                </a:ext>
              </a:extLst>
            </p:cNvPr>
            <p:cNvSpPr/>
            <p:nvPr/>
          </p:nvSpPr>
          <p:spPr>
            <a:xfrm>
              <a:off x="3353717" y="3292855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A08BAA-033F-456B-A014-F01C425A1692}"/>
                </a:ext>
              </a:extLst>
            </p:cNvPr>
            <p:cNvSpPr/>
            <p:nvPr/>
          </p:nvSpPr>
          <p:spPr>
            <a:xfrm>
              <a:off x="3506309" y="3420603"/>
              <a:ext cx="137160" cy="71269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704029-B9E5-4747-823A-1659D285DAE9}"/>
                </a:ext>
              </a:extLst>
            </p:cNvPr>
            <p:cNvSpPr/>
            <p:nvPr/>
          </p:nvSpPr>
          <p:spPr>
            <a:xfrm>
              <a:off x="3661956" y="3301750"/>
              <a:ext cx="137160" cy="83154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C358EFC-58EA-493C-A7AC-FECC1C63C41D}"/>
              </a:ext>
            </a:extLst>
          </p:cNvPr>
          <p:cNvGrpSpPr/>
          <p:nvPr/>
        </p:nvGrpSpPr>
        <p:grpSpPr>
          <a:xfrm>
            <a:off x="3897633" y="2998694"/>
            <a:ext cx="441960" cy="1134599"/>
            <a:chOff x="3902257" y="2998694"/>
            <a:chExt cx="441960" cy="113459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78F4032-05E2-4D7A-AE3F-CDFF12FB9097}"/>
                </a:ext>
              </a:extLst>
            </p:cNvPr>
            <p:cNvSpPr/>
            <p:nvPr/>
          </p:nvSpPr>
          <p:spPr>
            <a:xfrm>
              <a:off x="3902257" y="2998694"/>
              <a:ext cx="137160" cy="11345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0D4DF4-2A39-4144-BC96-14BB82FAA794}"/>
                </a:ext>
              </a:extLst>
            </p:cNvPr>
            <p:cNvSpPr/>
            <p:nvPr/>
          </p:nvSpPr>
          <p:spPr>
            <a:xfrm>
              <a:off x="4054657" y="3050805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C6261B2-A37C-4F77-A37E-1B1F6969A2F4}"/>
                </a:ext>
              </a:extLst>
            </p:cNvPr>
            <p:cNvSpPr/>
            <p:nvPr/>
          </p:nvSpPr>
          <p:spPr>
            <a:xfrm>
              <a:off x="4207057" y="3124766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8DC5DE-1544-4178-9F72-145FAAFF7C65}"/>
              </a:ext>
            </a:extLst>
          </p:cNvPr>
          <p:cNvGrpSpPr/>
          <p:nvPr/>
        </p:nvGrpSpPr>
        <p:grpSpPr>
          <a:xfrm>
            <a:off x="4443883" y="3050804"/>
            <a:ext cx="441941" cy="1082488"/>
            <a:chOff x="4443883" y="3050804"/>
            <a:chExt cx="441941" cy="1082488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81A0107-2BDD-43CD-9882-C5C29207C4A6}"/>
                </a:ext>
              </a:extLst>
            </p:cNvPr>
            <p:cNvSpPr/>
            <p:nvPr/>
          </p:nvSpPr>
          <p:spPr>
            <a:xfrm>
              <a:off x="4443883" y="3292853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2FE5E01-73F8-4AB9-97CF-ACF41B5BDE88}"/>
                </a:ext>
              </a:extLst>
            </p:cNvPr>
            <p:cNvSpPr/>
            <p:nvPr/>
          </p:nvSpPr>
          <p:spPr>
            <a:xfrm>
              <a:off x="4596282" y="3050804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244C4EF-4A7A-4CF6-99B2-9F6DD4DD8E51}"/>
                </a:ext>
              </a:extLst>
            </p:cNvPr>
            <p:cNvSpPr/>
            <p:nvPr/>
          </p:nvSpPr>
          <p:spPr>
            <a:xfrm>
              <a:off x="4748664" y="3344668"/>
              <a:ext cx="137160" cy="78862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4D52F-9C43-43B3-B6CC-B2E19296A40C}"/>
              </a:ext>
            </a:extLst>
          </p:cNvPr>
          <p:cNvGrpSpPr/>
          <p:nvPr/>
        </p:nvGrpSpPr>
        <p:grpSpPr>
          <a:xfrm>
            <a:off x="5887782" y="2100642"/>
            <a:ext cx="4375574" cy="3017648"/>
            <a:chOff x="5887782" y="2100642"/>
            <a:chExt cx="4375574" cy="30176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0020446-1D73-4234-A252-7E6958FDD681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125870A-20DF-41D4-9188-3D1CC3B5E734}"/>
                </a:ext>
              </a:extLst>
            </p:cNvPr>
            <p:cNvSpPr/>
            <p:nvPr/>
          </p:nvSpPr>
          <p:spPr>
            <a:xfrm>
              <a:off x="5887782" y="2100642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A6C68D3A-B8AD-4425-9C16-C59B441C3426}"/>
                </a:ext>
              </a:extLst>
            </p:cNvPr>
            <p:cNvGrpSpPr/>
            <p:nvPr/>
          </p:nvGrpSpPr>
          <p:grpSpPr>
            <a:xfrm>
              <a:off x="6516580" y="3050808"/>
              <a:ext cx="412291" cy="1082488"/>
              <a:chOff x="6516580" y="3050808"/>
              <a:chExt cx="412291" cy="108248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4A76D17-0F7A-4CFF-94D3-9D49CBED8812}"/>
                  </a:ext>
                </a:extLst>
              </p:cNvPr>
              <p:cNvSpPr/>
              <p:nvPr/>
            </p:nvSpPr>
            <p:spPr>
              <a:xfrm>
                <a:off x="6516580" y="3420602"/>
                <a:ext cx="137160" cy="71269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708F0FC3-610F-412E-A381-01FDF0A5C691}"/>
                  </a:ext>
                </a:extLst>
              </p:cNvPr>
              <p:cNvSpPr/>
              <p:nvPr/>
            </p:nvSpPr>
            <p:spPr>
              <a:xfrm>
                <a:off x="6655513" y="3050808"/>
                <a:ext cx="137160" cy="1082487"/>
              </a:xfrm>
              <a:prstGeom prst="rect">
                <a:avLst/>
              </a:prstGeom>
              <a:solidFill>
                <a:srgbClr val="E97132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3F8BDDE-1C6C-42D8-B4B4-C69934BC59E4}"/>
                  </a:ext>
                </a:extLst>
              </p:cNvPr>
              <p:cNvSpPr/>
              <p:nvPr/>
            </p:nvSpPr>
            <p:spPr>
              <a:xfrm>
                <a:off x="6791711" y="3501284"/>
                <a:ext cx="137160" cy="632012"/>
              </a:xfrm>
              <a:prstGeom prst="rect">
                <a:avLst/>
              </a:prstGeom>
              <a:solidFill>
                <a:srgbClr val="4EA72E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72697760-C101-4898-B269-6333ADEB09EB}"/>
                </a:ext>
              </a:extLst>
            </p:cNvPr>
            <p:cNvGrpSpPr/>
            <p:nvPr/>
          </p:nvGrpSpPr>
          <p:grpSpPr>
            <a:xfrm>
              <a:off x="7072276" y="2862549"/>
              <a:ext cx="409666" cy="1270746"/>
              <a:chOff x="7076028" y="2862549"/>
              <a:chExt cx="409666" cy="1270746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E4A1B3ED-A749-469B-BCEC-2743E94BC9AE}"/>
                  </a:ext>
                </a:extLst>
              </p:cNvPr>
              <p:cNvSpPr/>
              <p:nvPr/>
            </p:nvSpPr>
            <p:spPr>
              <a:xfrm>
                <a:off x="7076028" y="3588689"/>
                <a:ext cx="137160" cy="54460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F563DF8-BB68-47F1-9EE2-DB62A77021F2}"/>
                  </a:ext>
                </a:extLst>
              </p:cNvPr>
              <p:cNvSpPr/>
              <p:nvPr/>
            </p:nvSpPr>
            <p:spPr>
              <a:xfrm>
                <a:off x="7209793" y="2862549"/>
                <a:ext cx="137160" cy="127074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C63661FC-373F-4CFD-898F-81DE2FEE9E6B}"/>
                  </a:ext>
                </a:extLst>
              </p:cNvPr>
              <p:cNvSpPr/>
              <p:nvPr/>
            </p:nvSpPr>
            <p:spPr>
              <a:xfrm>
                <a:off x="7348534" y="3192002"/>
                <a:ext cx="137160" cy="941293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9A6A0822-5C44-41E9-BAAB-15AF70839F66}"/>
                </a:ext>
              </a:extLst>
            </p:cNvPr>
            <p:cNvGrpSpPr/>
            <p:nvPr/>
          </p:nvGrpSpPr>
          <p:grpSpPr>
            <a:xfrm>
              <a:off x="7625347" y="3050806"/>
              <a:ext cx="408942" cy="1082488"/>
              <a:chOff x="7627472" y="3050806"/>
              <a:chExt cx="408942" cy="108248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3209A938-45B0-4EE7-843A-CD94FC7C399E}"/>
                  </a:ext>
                </a:extLst>
              </p:cNvPr>
              <p:cNvSpPr/>
              <p:nvPr/>
            </p:nvSpPr>
            <p:spPr>
              <a:xfrm>
                <a:off x="7627472" y="3292855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C574FB3-B391-4C73-9A9F-97D9F2BD47BF}"/>
                  </a:ext>
                </a:extLst>
              </p:cNvPr>
              <p:cNvSpPr/>
              <p:nvPr/>
            </p:nvSpPr>
            <p:spPr>
              <a:xfrm>
                <a:off x="7763138" y="3050806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952338A-7C03-4B41-A0CA-A4483CA29CC7}"/>
                  </a:ext>
                </a:extLst>
              </p:cNvPr>
              <p:cNvSpPr/>
              <p:nvPr/>
            </p:nvSpPr>
            <p:spPr>
              <a:xfrm>
                <a:off x="7899254" y="3124767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095B906-1DF5-4988-B0F5-8A48F54D4942}"/>
                </a:ext>
              </a:extLst>
            </p:cNvPr>
            <p:cNvGrpSpPr/>
            <p:nvPr/>
          </p:nvGrpSpPr>
          <p:grpSpPr>
            <a:xfrm>
              <a:off x="8177694" y="3292854"/>
              <a:ext cx="408302" cy="840439"/>
              <a:chOff x="8175438" y="3292854"/>
              <a:chExt cx="408302" cy="840439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0F69898-43F9-45E7-9657-E49FE4ABBE05}"/>
                  </a:ext>
                </a:extLst>
              </p:cNvPr>
              <p:cNvSpPr/>
              <p:nvPr/>
            </p:nvSpPr>
            <p:spPr>
              <a:xfrm>
                <a:off x="8175438" y="3292854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4483F9D-7353-45C8-A098-0CBEBA778252}"/>
                  </a:ext>
                </a:extLst>
              </p:cNvPr>
              <p:cNvSpPr/>
              <p:nvPr/>
            </p:nvSpPr>
            <p:spPr>
              <a:xfrm>
                <a:off x="8310913" y="3420602"/>
                <a:ext cx="137160" cy="712690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40445EC-380D-4ECA-9302-1F4BFA031E2C}"/>
                  </a:ext>
                </a:extLst>
              </p:cNvPr>
              <p:cNvSpPr/>
              <p:nvPr/>
            </p:nvSpPr>
            <p:spPr>
              <a:xfrm>
                <a:off x="8446580" y="3301749"/>
                <a:ext cx="137160" cy="83154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00C5E03E-4C34-4552-AA6C-FDC36D6F0B3B}"/>
                </a:ext>
              </a:extLst>
            </p:cNvPr>
            <p:cNvGrpSpPr/>
            <p:nvPr/>
          </p:nvGrpSpPr>
          <p:grpSpPr>
            <a:xfrm>
              <a:off x="8729401" y="2998693"/>
              <a:ext cx="409729" cy="1134599"/>
              <a:chOff x="8728272" y="2998693"/>
              <a:chExt cx="409729" cy="1134599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5EDB8125-5505-4C76-B1DF-D49EE4ADDABE}"/>
                  </a:ext>
                </a:extLst>
              </p:cNvPr>
              <p:cNvSpPr/>
              <p:nvPr/>
            </p:nvSpPr>
            <p:spPr>
              <a:xfrm>
                <a:off x="8728272" y="2998693"/>
                <a:ext cx="137160" cy="113459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8A3C5CC5-9DDD-4575-AFFF-33D1086B4E0D}"/>
                  </a:ext>
                </a:extLst>
              </p:cNvPr>
              <p:cNvSpPr/>
              <p:nvPr/>
            </p:nvSpPr>
            <p:spPr>
              <a:xfrm>
                <a:off x="8864662" y="3050804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8AC3E00-37CB-4E96-BF8B-938EE1757666}"/>
                  </a:ext>
                </a:extLst>
              </p:cNvPr>
              <p:cNvSpPr/>
              <p:nvPr/>
            </p:nvSpPr>
            <p:spPr>
              <a:xfrm>
                <a:off x="9000841" y="3124765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D728B79B-6658-4576-92C7-C49971C2D759}"/>
                </a:ext>
              </a:extLst>
            </p:cNvPr>
            <p:cNvGrpSpPr/>
            <p:nvPr/>
          </p:nvGrpSpPr>
          <p:grpSpPr>
            <a:xfrm>
              <a:off x="9282533" y="3050803"/>
              <a:ext cx="408302" cy="1082488"/>
              <a:chOff x="9282533" y="3050803"/>
              <a:chExt cx="408302" cy="1082488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83A0F99-7ACF-4461-A4F3-1619B1C66F7D}"/>
                  </a:ext>
                </a:extLst>
              </p:cNvPr>
              <p:cNvSpPr/>
              <p:nvPr/>
            </p:nvSpPr>
            <p:spPr>
              <a:xfrm>
                <a:off x="9282533" y="3292852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DE809547-F8C1-4E3E-8470-CE9930E2F4FD}"/>
                  </a:ext>
                </a:extLst>
              </p:cNvPr>
              <p:cNvSpPr/>
              <p:nvPr/>
            </p:nvSpPr>
            <p:spPr>
              <a:xfrm>
                <a:off x="9418007" y="3050803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7ED80258-FB83-4A44-A853-1980987F591F}"/>
                  </a:ext>
                </a:extLst>
              </p:cNvPr>
              <p:cNvSpPr/>
              <p:nvPr/>
            </p:nvSpPr>
            <p:spPr>
              <a:xfrm>
                <a:off x="9553675" y="3344667"/>
                <a:ext cx="137160" cy="78862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6322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(de)emphasize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4E686E-E6C9-4B3D-8373-43DA755EBE0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0F60B4-5E48-4C93-A200-B8F9EC34D818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67352D5-3600-4759-B250-661B679C99DE}"/>
              </a:ext>
            </a:extLst>
          </p:cNvPr>
          <p:cNvCxnSpPr>
            <a:cxnSpLocks/>
          </p:cNvCxnSpPr>
          <p:nvPr/>
        </p:nvCxnSpPr>
        <p:spPr>
          <a:xfrm>
            <a:off x="1687572" y="3095979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2D46E4A-52EF-47FB-91A6-7CA6DB870383}"/>
              </a:ext>
            </a:extLst>
          </p:cNvPr>
          <p:cNvCxnSpPr>
            <a:cxnSpLocks/>
          </p:cNvCxnSpPr>
          <p:nvPr/>
        </p:nvCxnSpPr>
        <p:spPr>
          <a:xfrm flipV="1">
            <a:off x="2302295" y="3271627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E1C564B-D381-449E-9328-1D381A909EA7}"/>
              </a:ext>
            </a:extLst>
          </p:cNvPr>
          <p:cNvCxnSpPr>
            <a:cxnSpLocks/>
          </p:cNvCxnSpPr>
          <p:nvPr/>
        </p:nvCxnSpPr>
        <p:spPr>
          <a:xfrm>
            <a:off x="2928430" y="3271627"/>
            <a:ext cx="615731" cy="3365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B8DF1DA-DF14-43E0-BDBA-167AF1A24997}"/>
              </a:ext>
            </a:extLst>
          </p:cNvPr>
          <p:cNvCxnSpPr>
            <a:cxnSpLocks/>
          </p:cNvCxnSpPr>
          <p:nvPr/>
        </p:nvCxnSpPr>
        <p:spPr>
          <a:xfrm>
            <a:off x="3547435" y="3614912"/>
            <a:ext cx="609527" cy="184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F453D5-76ED-4D6A-A67F-0BF2404344B0}"/>
              </a:ext>
            </a:extLst>
          </p:cNvPr>
          <p:cNvCxnSpPr>
            <a:cxnSpLocks/>
          </p:cNvCxnSpPr>
          <p:nvPr/>
        </p:nvCxnSpPr>
        <p:spPr>
          <a:xfrm flipV="1">
            <a:off x="4174892" y="3506743"/>
            <a:ext cx="602476" cy="29306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C70EA69-147A-4A8D-B1B9-139A1BC331C8}"/>
              </a:ext>
            </a:extLst>
          </p:cNvPr>
          <p:cNvCxnSpPr>
            <a:cxnSpLocks/>
          </p:cNvCxnSpPr>
          <p:nvPr/>
        </p:nvCxnSpPr>
        <p:spPr>
          <a:xfrm>
            <a:off x="1685546" y="3321791"/>
            <a:ext cx="616749" cy="293121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1E4A304-8CE2-41AA-8CA1-42787E8ECC69}"/>
              </a:ext>
            </a:extLst>
          </p:cNvPr>
          <p:cNvCxnSpPr>
            <a:cxnSpLocks/>
          </p:cNvCxnSpPr>
          <p:nvPr/>
        </p:nvCxnSpPr>
        <p:spPr>
          <a:xfrm flipV="1">
            <a:off x="2306797" y="3132383"/>
            <a:ext cx="617304" cy="48253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0C7BBC5-07B1-411D-82DF-FE02E7262D11}"/>
              </a:ext>
            </a:extLst>
          </p:cNvPr>
          <p:cNvCxnSpPr>
            <a:cxnSpLocks/>
          </p:cNvCxnSpPr>
          <p:nvPr/>
        </p:nvCxnSpPr>
        <p:spPr>
          <a:xfrm flipV="1">
            <a:off x="2922700" y="3048424"/>
            <a:ext cx="619789" cy="8395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4968A74-D05E-4B99-B74C-CAF3EAC563E8}"/>
              </a:ext>
            </a:extLst>
          </p:cNvPr>
          <p:cNvCxnSpPr>
            <a:cxnSpLocks/>
          </p:cNvCxnSpPr>
          <p:nvPr/>
        </p:nvCxnSpPr>
        <p:spPr>
          <a:xfrm>
            <a:off x="3542489" y="3048424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FF64C71-DBF1-4D25-ABAD-8E2EDA8BFAE7}"/>
              </a:ext>
            </a:extLst>
          </p:cNvPr>
          <p:cNvCxnSpPr>
            <a:cxnSpLocks/>
          </p:cNvCxnSpPr>
          <p:nvPr/>
        </p:nvCxnSpPr>
        <p:spPr>
          <a:xfrm flipV="1">
            <a:off x="4167720" y="3048424"/>
            <a:ext cx="603099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234DD259-CED8-46F6-8252-D46A12812966}"/>
              </a:ext>
            </a:extLst>
          </p:cNvPr>
          <p:cNvCxnSpPr>
            <a:cxnSpLocks/>
          </p:cNvCxnSpPr>
          <p:nvPr/>
        </p:nvCxnSpPr>
        <p:spPr>
          <a:xfrm>
            <a:off x="1684804" y="3731322"/>
            <a:ext cx="616436" cy="1612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6359942-817D-4E53-A48B-2F505832386E}"/>
              </a:ext>
            </a:extLst>
          </p:cNvPr>
          <p:cNvCxnSpPr>
            <a:cxnSpLocks/>
          </p:cNvCxnSpPr>
          <p:nvPr/>
        </p:nvCxnSpPr>
        <p:spPr>
          <a:xfrm flipV="1">
            <a:off x="2307829" y="3637772"/>
            <a:ext cx="615530" cy="1096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57A3AA6-ED2B-4BA5-9B30-CCB8E19C69BA}"/>
              </a:ext>
            </a:extLst>
          </p:cNvPr>
          <p:cNvCxnSpPr>
            <a:cxnSpLocks/>
          </p:cNvCxnSpPr>
          <p:nvPr/>
        </p:nvCxnSpPr>
        <p:spPr>
          <a:xfrm flipV="1">
            <a:off x="2918371" y="3457956"/>
            <a:ext cx="623376" cy="179816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6309076-B2FE-45BB-8151-07FE00B3C276}"/>
              </a:ext>
            </a:extLst>
          </p:cNvPr>
          <p:cNvCxnSpPr>
            <a:cxnSpLocks/>
          </p:cNvCxnSpPr>
          <p:nvPr/>
        </p:nvCxnSpPr>
        <p:spPr>
          <a:xfrm>
            <a:off x="3541747" y="3457955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FC79F192-A49B-43CE-A838-C53268F6B49A}"/>
              </a:ext>
            </a:extLst>
          </p:cNvPr>
          <p:cNvCxnSpPr>
            <a:cxnSpLocks/>
          </p:cNvCxnSpPr>
          <p:nvPr/>
        </p:nvCxnSpPr>
        <p:spPr>
          <a:xfrm>
            <a:off x="4166978" y="3662419"/>
            <a:ext cx="597397" cy="882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DB91B26-E11A-4865-A66D-3177F3F532AB}"/>
              </a:ext>
            </a:extLst>
          </p:cNvPr>
          <p:cNvCxnSpPr>
            <a:cxnSpLocks/>
          </p:cNvCxnSpPr>
          <p:nvPr/>
        </p:nvCxnSpPr>
        <p:spPr>
          <a:xfrm flipV="1">
            <a:off x="1684145" y="3255395"/>
            <a:ext cx="623684" cy="266342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FCA585D-6FF4-4443-BE43-ED07E24E5055}"/>
              </a:ext>
            </a:extLst>
          </p:cNvPr>
          <p:cNvCxnSpPr>
            <a:cxnSpLocks/>
          </p:cNvCxnSpPr>
          <p:nvPr/>
        </p:nvCxnSpPr>
        <p:spPr>
          <a:xfrm>
            <a:off x="2307829" y="3255394"/>
            <a:ext cx="614871" cy="17279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3AC0B570-AACC-461F-B776-F1E2D37AF102}"/>
              </a:ext>
            </a:extLst>
          </p:cNvPr>
          <p:cNvCxnSpPr>
            <a:cxnSpLocks/>
          </p:cNvCxnSpPr>
          <p:nvPr/>
        </p:nvCxnSpPr>
        <p:spPr>
          <a:xfrm>
            <a:off x="2917712" y="3428187"/>
            <a:ext cx="623960" cy="29031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907531B-F5C0-4BBF-87F3-DC140903EF79}"/>
              </a:ext>
            </a:extLst>
          </p:cNvPr>
          <p:cNvCxnSpPr>
            <a:cxnSpLocks/>
          </p:cNvCxnSpPr>
          <p:nvPr/>
        </p:nvCxnSpPr>
        <p:spPr>
          <a:xfrm flipV="1">
            <a:off x="3541672" y="3452834"/>
            <a:ext cx="609560" cy="26566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9BAC01C-78DD-4047-A2C3-5224289F5AF9}"/>
              </a:ext>
            </a:extLst>
          </p:cNvPr>
          <p:cNvCxnSpPr>
            <a:cxnSpLocks/>
          </p:cNvCxnSpPr>
          <p:nvPr/>
        </p:nvCxnSpPr>
        <p:spPr>
          <a:xfrm flipV="1">
            <a:off x="4166319" y="3290940"/>
            <a:ext cx="604493" cy="16189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BCE41E2-2B03-4866-B236-0ABB7FD2EF79}"/>
              </a:ext>
            </a:extLst>
          </p:cNvPr>
          <p:cNvCxnSpPr>
            <a:cxnSpLocks/>
          </p:cNvCxnSpPr>
          <p:nvPr/>
        </p:nvCxnSpPr>
        <p:spPr>
          <a:xfrm>
            <a:off x="1687496" y="3617841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4DB98E06-C20C-4C36-8776-971DAB0B7827}"/>
              </a:ext>
            </a:extLst>
          </p:cNvPr>
          <p:cNvCxnSpPr>
            <a:cxnSpLocks/>
          </p:cNvCxnSpPr>
          <p:nvPr/>
        </p:nvCxnSpPr>
        <p:spPr>
          <a:xfrm flipV="1">
            <a:off x="2302219" y="3793489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B41B7D6A-67AF-4B9A-A5B9-A57E9F513791}"/>
              </a:ext>
            </a:extLst>
          </p:cNvPr>
          <p:cNvCxnSpPr>
            <a:cxnSpLocks/>
          </p:cNvCxnSpPr>
          <p:nvPr/>
        </p:nvCxnSpPr>
        <p:spPr>
          <a:xfrm>
            <a:off x="2928354" y="3793489"/>
            <a:ext cx="609218" cy="1574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53064D6-3AA2-455F-A06E-B615B02006F3}"/>
              </a:ext>
            </a:extLst>
          </p:cNvPr>
          <p:cNvCxnSpPr>
            <a:cxnSpLocks/>
          </p:cNvCxnSpPr>
          <p:nvPr/>
        </p:nvCxnSpPr>
        <p:spPr>
          <a:xfrm flipV="1">
            <a:off x="3546139" y="3548692"/>
            <a:ext cx="606494" cy="259455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4F47944-1A7C-48CA-8258-5A037E699152}"/>
              </a:ext>
            </a:extLst>
          </p:cNvPr>
          <p:cNvCxnSpPr>
            <a:cxnSpLocks/>
          </p:cNvCxnSpPr>
          <p:nvPr/>
        </p:nvCxnSpPr>
        <p:spPr>
          <a:xfrm>
            <a:off x="4154305" y="3557318"/>
            <a:ext cx="619788" cy="23617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CE6F2B03-824A-4405-8148-0104788BCEF7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7B35D7-2609-4407-B568-E5F49375EF50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53ED1E4-0926-4ED9-B2D0-CB196DFDC53E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2E0A107-44F7-4008-9585-AEFE83E36DCB}"/>
                </a:ext>
              </a:extLst>
            </p:cNvPr>
            <p:cNvCxnSpPr>
              <a:cxnSpLocks/>
            </p:cNvCxnSpPr>
            <p:nvPr/>
          </p:nvCxnSpPr>
          <p:spPr>
            <a:xfrm>
              <a:off x="6580060" y="3095979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EEA40671-E53B-4672-B819-4222E8927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83" y="3271627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73CB002B-6591-4D7F-9A60-D01629C84C17}"/>
                </a:ext>
              </a:extLst>
            </p:cNvPr>
            <p:cNvCxnSpPr>
              <a:cxnSpLocks/>
            </p:cNvCxnSpPr>
            <p:nvPr/>
          </p:nvCxnSpPr>
          <p:spPr>
            <a:xfrm>
              <a:off x="7820918" y="3271627"/>
              <a:ext cx="615731" cy="3365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704E99C2-0852-41F4-96B4-50D5A621A667}"/>
                </a:ext>
              </a:extLst>
            </p:cNvPr>
            <p:cNvCxnSpPr>
              <a:cxnSpLocks/>
            </p:cNvCxnSpPr>
            <p:nvPr/>
          </p:nvCxnSpPr>
          <p:spPr>
            <a:xfrm>
              <a:off x="8439923" y="3614912"/>
              <a:ext cx="609527" cy="184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8876A22C-B8C0-4FD5-9233-C8C4A30C68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7380" y="3506743"/>
              <a:ext cx="602476" cy="29306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6939249-EF03-429C-B0B0-53D80A5A5A08}"/>
                </a:ext>
              </a:extLst>
            </p:cNvPr>
            <p:cNvCxnSpPr>
              <a:cxnSpLocks/>
            </p:cNvCxnSpPr>
            <p:nvPr/>
          </p:nvCxnSpPr>
          <p:spPr>
            <a:xfrm>
              <a:off x="6578034" y="3321791"/>
              <a:ext cx="616749" cy="2931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0319DD96-4486-4A7E-88A8-AD9A11A90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285" y="3132383"/>
              <a:ext cx="617304" cy="48253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E7EAA6DF-15F4-429F-91E9-8D1A2C89E8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5188" y="3048424"/>
              <a:ext cx="619789" cy="8395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00ACFD3-6CC4-4227-8537-AB19FA7BEB0C}"/>
                </a:ext>
              </a:extLst>
            </p:cNvPr>
            <p:cNvCxnSpPr>
              <a:cxnSpLocks/>
            </p:cNvCxnSpPr>
            <p:nvPr/>
          </p:nvCxnSpPr>
          <p:spPr>
            <a:xfrm>
              <a:off x="8434977" y="3048424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7E463B7-A6AD-4536-8EC4-83727366A3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0208" y="3048424"/>
              <a:ext cx="603099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1E04EDA-3B89-4A9B-8FF9-7A3A7D34DE88}"/>
                </a:ext>
              </a:extLst>
            </p:cNvPr>
            <p:cNvCxnSpPr>
              <a:cxnSpLocks/>
            </p:cNvCxnSpPr>
            <p:nvPr/>
          </p:nvCxnSpPr>
          <p:spPr>
            <a:xfrm>
              <a:off x="6577292" y="3731322"/>
              <a:ext cx="616436" cy="16123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70432639-9C9C-4E4B-8ADE-D857AC592E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317" y="3637772"/>
              <a:ext cx="615530" cy="1096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843F433-2B8E-41BB-ACC0-FCA0F68D1A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0859" y="3457956"/>
              <a:ext cx="623376" cy="179816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EB1233CD-E273-46BE-8C43-946845AB7340}"/>
                </a:ext>
              </a:extLst>
            </p:cNvPr>
            <p:cNvCxnSpPr>
              <a:cxnSpLocks/>
            </p:cNvCxnSpPr>
            <p:nvPr/>
          </p:nvCxnSpPr>
          <p:spPr>
            <a:xfrm>
              <a:off x="8434235" y="3457955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ECF8D204-7735-4E92-95D8-548FA90A6119}"/>
                </a:ext>
              </a:extLst>
            </p:cNvPr>
            <p:cNvCxnSpPr>
              <a:cxnSpLocks/>
            </p:cNvCxnSpPr>
            <p:nvPr/>
          </p:nvCxnSpPr>
          <p:spPr>
            <a:xfrm>
              <a:off x="9059466" y="3662419"/>
              <a:ext cx="597397" cy="88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A23762E-1E12-441A-B852-ED4CEF77C1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76633" y="3255395"/>
              <a:ext cx="623684" cy="266342"/>
            </a:xfrm>
            <a:prstGeom prst="line">
              <a:avLst/>
            </a:prstGeom>
            <a:ln>
              <a:headEnd type="oval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B976529-B69E-4226-8197-87F9CFFAA7BF}"/>
                </a:ext>
              </a:extLst>
            </p:cNvPr>
            <p:cNvCxnSpPr>
              <a:cxnSpLocks/>
            </p:cNvCxnSpPr>
            <p:nvPr/>
          </p:nvCxnSpPr>
          <p:spPr>
            <a:xfrm>
              <a:off x="7200317" y="3255394"/>
              <a:ext cx="614871" cy="17279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A9F7D1B-9F31-49C9-911D-40AFBAFA0A91}"/>
                </a:ext>
              </a:extLst>
            </p:cNvPr>
            <p:cNvCxnSpPr>
              <a:cxnSpLocks/>
            </p:cNvCxnSpPr>
            <p:nvPr/>
          </p:nvCxnSpPr>
          <p:spPr>
            <a:xfrm>
              <a:off x="7810200" y="3428187"/>
              <a:ext cx="623960" cy="290310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B3E818F-2B75-4A8D-A108-E43AB59898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4160" y="3452834"/>
              <a:ext cx="609560" cy="26566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7F5CEFF-E183-4289-B0A0-FDDAF981D4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8807" y="3290940"/>
              <a:ext cx="604493" cy="161894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189BA92-B0EA-4FE5-9F52-30A61B1DC9A2}"/>
                </a:ext>
              </a:extLst>
            </p:cNvPr>
            <p:cNvCxnSpPr>
              <a:cxnSpLocks/>
            </p:cNvCxnSpPr>
            <p:nvPr/>
          </p:nvCxnSpPr>
          <p:spPr>
            <a:xfrm>
              <a:off x="6579984" y="3617841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954A3944-9544-4040-A421-CEC68145E9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07" y="3793489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AD99D0FB-EF36-4EE7-A784-4EBDE6BEDF10}"/>
                </a:ext>
              </a:extLst>
            </p:cNvPr>
            <p:cNvCxnSpPr>
              <a:cxnSpLocks/>
            </p:cNvCxnSpPr>
            <p:nvPr/>
          </p:nvCxnSpPr>
          <p:spPr>
            <a:xfrm>
              <a:off x="7820842" y="3793489"/>
              <a:ext cx="609218" cy="1574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2078E45B-F1B8-434E-8016-199D8798D2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8627" y="3548692"/>
              <a:ext cx="606494" cy="259455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40A420D-F80C-4F74-8AA7-FD73B50C2FC2}"/>
                </a:ext>
              </a:extLst>
            </p:cNvPr>
            <p:cNvCxnSpPr>
              <a:cxnSpLocks/>
            </p:cNvCxnSpPr>
            <p:nvPr/>
          </p:nvCxnSpPr>
          <p:spPr>
            <a:xfrm>
              <a:off x="9046793" y="3557318"/>
              <a:ext cx="619788" cy="23617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753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718B-6478-497E-9B9C-A8799C19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932"/>
            <a:ext cx="10515600" cy="1325563"/>
          </a:xfrm>
        </p:spPr>
        <p:txBody>
          <a:bodyPr/>
          <a:lstStyle/>
          <a:p>
            <a:r>
              <a:rPr lang="en-US" dirty="0"/>
              <a:t>Size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399C0D-D501-4D67-8334-92E2D5B82B97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C517B-A0E9-47F3-8109-09B4CBF07C0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EC49B4-EA34-4DF7-9E99-6D0D9FF15F46}"/>
              </a:ext>
            </a:extLst>
          </p:cNvPr>
          <p:cNvSpPr/>
          <p:nvPr/>
        </p:nvSpPr>
        <p:spPr>
          <a:xfrm>
            <a:off x="2709216" y="3020902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D6D8EBF-55DC-4766-B8EA-8EDF71431054}"/>
              </a:ext>
            </a:extLst>
          </p:cNvPr>
          <p:cNvSpPr/>
          <p:nvPr/>
        </p:nvSpPr>
        <p:spPr>
          <a:xfrm>
            <a:off x="1657053" y="316691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9FAC60E-76CA-496A-AC2C-C862C879CF36}"/>
              </a:ext>
            </a:extLst>
          </p:cNvPr>
          <p:cNvSpPr/>
          <p:nvPr/>
        </p:nvSpPr>
        <p:spPr>
          <a:xfrm>
            <a:off x="1652683" y="3502817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C88172E-75EA-432E-8B93-C98BB8FC0BB4}"/>
              </a:ext>
            </a:extLst>
          </p:cNvPr>
          <p:cNvSpPr/>
          <p:nvPr/>
        </p:nvSpPr>
        <p:spPr>
          <a:xfrm>
            <a:off x="1530837" y="368108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5010E0-1C2B-49AD-80F7-8FD37C3A9A51}"/>
              </a:ext>
            </a:extLst>
          </p:cNvPr>
          <p:cNvSpPr/>
          <p:nvPr/>
        </p:nvSpPr>
        <p:spPr>
          <a:xfrm>
            <a:off x="1640264" y="36761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2E9DBF4-9695-439D-926F-ED3DA3A29EBE}"/>
              </a:ext>
            </a:extLst>
          </p:cNvPr>
          <p:cNvSpPr/>
          <p:nvPr/>
        </p:nvSpPr>
        <p:spPr>
          <a:xfrm>
            <a:off x="1777952" y="373951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2C7A338-C063-4CA6-8281-E053A713FA5B}"/>
              </a:ext>
            </a:extLst>
          </p:cNvPr>
          <p:cNvSpPr/>
          <p:nvPr/>
        </p:nvSpPr>
        <p:spPr>
          <a:xfrm>
            <a:off x="1658779" y="38926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EA5374C-35E9-42C0-96B2-59698F6DB6F8}"/>
              </a:ext>
            </a:extLst>
          </p:cNvPr>
          <p:cNvSpPr/>
          <p:nvPr/>
        </p:nvSpPr>
        <p:spPr>
          <a:xfrm>
            <a:off x="3681004" y="29165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6B04A7-B88B-473A-AB50-8446D04C02C4}"/>
              </a:ext>
            </a:extLst>
          </p:cNvPr>
          <p:cNvSpPr/>
          <p:nvPr/>
        </p:nvSpPr>
        <p:spPr>
          <a:xfrm>
            <a:off x="2688510" y="33192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4DCAE0-8780-46F6-A3E1-28D2C83FF1ED}"/>
              </a:ext>
            </a:extLst>
          </p:cNvPr>
          <p:cNvSpPr/>
          <p:nvPr/>
        </p:nvSpPr>
        <p:spPr>
          <a:xfrm>
            <a:off x="1676053" y="282446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ED9E4B5-0CCC-439C-A772-7B8BC40FB79C}"/>
              </a:ext>
            </a:extLst>
          </p:cNvPr>
          <p:cNvSpPr/>
          <p:nvPr/>
        </p:nvSpPr>
        <p:spPr>
          <a:xfrm>
            <a:off x="2706145" y="318518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B02FC40-EC9B-4379-BB7A-1FD3F0650D27}"/>
              </a:ext>
            </a:extLst>
          </p:cNvPr>
          <p:cNvSpPr/>
          <p:nvPr/>
        </p:nvSpPr>
        <p:spPr>
          <a:xfrm>
            <a:off x="3767350" y="352903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BF376E8-4125-4F3D-A0D2-DF41CDF62ABC}"/>
              </a:ext>
            </a:extLst>
          </p:cNvPr>
          <p:cNvSpPr/>
          <p:nvPr/>
        </p:nvSpPr>
        <p:spPr>
          <a:xfrm>
            <a:off x="3707054" y="32500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7098989-51E3-443F-9F15-2E785078EBA9}"/>
              </a:ext>
            </a:extLst>
          </p:cNvPr>
          <p:cNvSpPr/>
          <p:nvPr/>
        </p:nvSpPr>
        <p:spPr>
          <a:xfrm>
            <a:off x="3681004" y="34560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5F8D636-6455-433A-8B7C-8603C7A4E362}"/>
              </a:ext>
            </a:extLst>
          </p:cNvPr>
          <p:cNvSpPr/>
          <p:nvPr/>
        </p:nvSpPr>
        <p:spPr>
          <a:xfrm>
            <a:off x="3702042" y="37783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29D668D-E930-4932-A511-8EE7E35D6E65}"/>
              </a:ext>
            </a:extLst>
          </p:cNvPr>
          <p:cNvSpPr/>
          <p:nvPr/>
        </p:nvSpPr>
        <p:spPr>
          <a:xfrm>
            <a:off x="4788395" y="3542771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2C53C25-3E04-4252-9A35-844137310150}"/>
              </a:ext>
            </a:extLst>
          </p:cNvPr>
          <p:cNvSpPr/>
          <p:nvPr/>
        </p:nvSpPr>
        <p:spPr>
          <a:xfrm>
            <a:off x="4693281" y="3082252"/>
            <a:ext cx="247829" cy="2478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E675A6-1B68-4390-AE6E-5D0BFAA95409}"/>
              </a:ext>
            </a:extLst>
          </p:cNvPr>
          <p:cNvSpPr/>
          <p:nvPr/>
        </p:nvSpPr>
        <p:spPr>
          <a:xfrm>
            <a:off x="3690120" y="36542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B69559-37EA-4115-B916-6AAA4F98338F}"/>
              </a:ext>
            </a:extLst>
          </p:cNvPr>
          <p:cNvSpPr/>
          <p:nvPr/>
        </p:nvSpPr>
        <p:spPr>
          <a:xfrm>
            <a:off x="4779627" y="33152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8C92B8F-9614-45A1-80A3-07A91C2F95F8}"/>
              </a:ext>
            </a:extLst>
          </p:cNvPr>
          <p:cNvSpPr/>
          <p:nvPr/>
        </p:nvSpPr>
        <p:spPr>
          <a:xfrm>
            <a:off x="2774856" y="310425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713F6FB-24FE-41B8-A63B-64C323445EFF}"/>
              </a:ext>
            </a:extLst>
          </p:cNvPr>
          <p:cNvSpPr/>
          <p:nvPr/>
        </p:nvSpPr>
        <p:spPr>
          <a:xfrm>
            <a:off x="4665327" y="346961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C016D7-BE55-4DD8-9D26-35F56A313D84}"/>
              </a:ext>
            </a:extLst>
          </p:cNvPr>
          <p:cNvSpPr txBox="1"/>
          <p:nvPr/>
        </p:nvSpPr>
        <p:spPr>
          <a:xfrm>
            <a:off x="1619070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B3CF82-A83A-42C6-BF3F-482AF721257E}"/>
              </a:ext>
            </a:extLst>
          </p:cNvPr>
          <p:cNvSpPr txBox="1"/>
          <p:nvPr/>
        </p:nvSpPr>
        <p:spPr>
          <a:xfrm>
            <a:off x="2634489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DDE174-72E3-46F4-B164-3BC018EF0834}"/>
              </a:ext>
            </a:extLst>
          </p:cNvPr>
          <p:cNvSpPr txBox="1"/>
          <p:nvPr/>
        </p:nvSpPr>
        <p:spPr>
          <a:xfrm>
            <a:off x="3649908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D2D5526-8B04-466B-9A21-742F5AC54D4D}"/>
              </a:ext>
            </a:extLst>
          </p:cNvPr>
          <p:cNvSpPr txBox="1"/>
          <p:nvPr/>
        </p:nvSpPr>
        <p:spPr>
          <a:xfrm>
            <a:off x="4665327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40DACC0-0F1C-4CC3-A515-75E4461B653B}"/>
              </a:ext>
            </a:extLst>
          </p:cNvPr>
          <p:cNvSpPr/>
          <p:nvPr/>
        </p:nvSpPr>
        <p:spPr>
          <a:xfrm>
            <a:off x="2703578" y="35243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3DC17E4-1A13-484C-BB90-5D8EED07CE54}"/>
              </a:ext>
            </a:extLst>
          </p:cNvPr>
          <p:cNvSpPr/>
          <p:nvPr/>
        </p:nvSpPr>
        <p:spPr>
          <a:xfrm>
            <a:off x="2709216" y="382330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09095E7-8DB2-4716-9F1B-55944834F8BB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912875-697C-49D8-8B63-139CDD06713D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8C7A855-4122-4800-8C60-EA32FBE476AC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9D3474C-35DC-432E-96DC-15609AB005C2}"/>
                </a:ext>
              </a:extLst>
            </p:cNvPr>
            <p:cNvSpPr/>
            <p:nvPr/>
          </p:nvSpPr>
          <p:spPr>
            <a:xfrm>
              <a:off x="6549930" y="316691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1E13635-E445-44E5-A739-E5E0C4EF2393}"/>
                </a:ext>
              </a:extLst>
            </p:cNvPr>
            <p:cNvSpPr/>
            <p:nvPr/>
          </p:nvSpPr>
          <p:spPr>
            <a:xfrm>
              <a:off x="6367050" y="3607550"/>
              <a:ext cx="594360" cy="59436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3808E3-07A3-4738-908A-E313AB12E70C}"/>
                </a:ext>
              </a:extLst>
            </p:cNvPr>
            <p:cNvSpPr/>
            <p:nvPr/>
          </p:nvSpPr>
          <p:spPr>
            <a:xfrm>
              <a:off x="8566830" y="291655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3B09C3A-1AA3-44E6-B08F-BD998EAE7229}"/>
                </a:ext>
              </a:extLst>
            </p:cNvPr>
            <p:cNvSpPr/>
            <p:nvPr/>
          </p:nvSpPr>
          <p:spPr>
            <a:xfrm>
              <a:off x="6549930" y="2824466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A4CA800-6909-4160-908F-E6900A4D4964}"/>
                </a:ext>
              </a:extLst>
            </p:cNvPr>
            <p:cNvSpPr/>
            <p:nvPr/>
          </p:nvSpPr>
          <p:spPr>
            <a:xfrm>
              <a:off x="8566830" y="325008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803CD0D-B6B3-4267-B5B3-5A53520B2BEC}"/>
                </a:ext>
              </a:extLst>
            </p:cNvPr>
            <p:cNvSpPr/>
            <p:nvPr/>
          </p:nvSpPr>
          <p:spPr>
            <a:xfrm>
              <a:off x="9591231" y="3082252"/>
              <a:ext cx="247829" cy="247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98A30DCB-C2C8-46D6-A433-24DCE1A60C9E}"/>
                </a:ext>
              </a:extLst>
            </p:cNvPr>
            <p:cNvSpPr/>
            <p:nvPr/>
          </p:nvSpPr>
          <p:spPr>
            <a:xfrm>
              <a:off x="8475390" y="3617560"/>
              <a:ext cx="411480" cy="4114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282C8021-1FA2-48DC-8846-5EA9549C248B}"/>
                </a:ext>
              </a:extLst>
            </p:cNvPr>
            <p:cNvSpPr/>
            <p:nvPr/>
          </p:nvSpPr>
          <p:spPr>
            <a:xfrm>
              <a:off x="7526673" y="3104258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84F6BC4-0503-4F50-8B3D-16223FA0DC74}"/>
                </a:ext>
              </a:extLst>
            </p:cNvPr>
            <p:cNvSpPr/>
            <p:nvPr/>
          </p:nvSpPr>
          <p:spPr>
            <a:xfrm>
              <a:off x="9555125" y="3437754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3D3055C-3756-4A9C-A23F-E00E0F92FDDB}"/>
                </a:ext>
              </a:extLst>
            </p:cNvPr>
            <p:cNvSpPr txBox="1"/>
            <p:nvPr/>
          </p:nvSpPr>
          <p:spPr>
            <a:xfrm>
              <a:off x="65238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16EF634-A088-4B45-8300-69BB6C8B2056}"/>
                </a:ext>
              </a:extLst>
            </p:cNvPr>
            <p:cNvSpPr txBox="1"/>
            <p:nvPr/>
          </p:nvSpPr>
          <p:spPr>
            <a:xfrm>
              <a:off x="7546326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EAEB030-93A1-405E-B059-410CFC1A98F3}"/>
                </a:ext>
              </a:extLst>
            </p:cNvPr>
            <p:cNvSpPr txBox="1"/>
            <p:nvPr/>
          </p:nvSpPr>
          <p:spPr>
            <a:xfrm>
              <a:off x="85407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C731343-222E-44A6-8208-F1D6CF2E0A49}"/>
                </a:ext>
              </a:extLst>
            </p:cNvPr>
            <p:cNvSpPr txBox="1"/>
            <p:nvPr/>
          </p:nvSpPr>
          <p:spPr>
            <a:xfrm>
              <a:off x="9574778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54C6BFE-99AD-462D-A277-B539A6E92165}"/>
                </a:ext>
              </a:extLst>
            </p:cNvPr>
            <p:cNvSpPr/>
            <p:nvPr/>
          </p:nvSpPr>
          <p:spPr>
            <a:xfrm>
              <a:off x="7572393" y="3524335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4CF1160-1B61-4AB8-9F16-FD581746CD60}"/>
                </a:ext>
              </a:extLst>
            </p:cNvPr>
            <p:cNvSpPr/>
            <p:nvPr/>
          </p:nvSpPr>
          <p:spPr>
            <a:xfrm>
              <a:off x="7572393" y="383076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353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give visual clues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79B514-222B-4600-B3CB-3043DB7D6ED5}"/>
              </a:ext>
            </a:extLst>
          </p:cNvPr>
          <p:cNvSpPr/>
          <p:nvPr/>
        </p:nvSpPr>
        <p:spPr>
          <a:xfrm>
            <a:off x="1994858" y="2900959"/>
            <a:ext cx="2909455" cy="369332"/>
          </a:xfrm>
          <a:prstGeom prst="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7C2C87-E1E2-403E-9E62-4EB0E5A93381}"/>
              </a:ext>
            </a:extLst>
          </p:cNvPr>
          <p:cNvSpPr/>
          <p:nvPr/>
        </p:nvSpPr>
        <p:spPr>
          <a:xfrm>
            <a:off x="1994857" y="3367436"/>
            <a:ext cx="1523787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70833-8E07-454B-AAE9-333652456AEE}"/>
              </a:ext>
            </a:extLst>
          </p:cNvPr>
          <p:cNvSpPr txBox="1"/>
          <p:nvPr/>
        </p:nvSpPr>
        <p:spPr>
          <a:xfrm>
            <a:off x="1094068" y="2897172"/>
            <a:ext cx="70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D4C0BB-6609-4EA5-B85F-49CD0C7D9D86}"/>
              </a:ext>
            </a:extLst>
          </p:cNvPr>
          <p:cNvSpPr txBox="1"/>
          <p:nvPr/>
        </p:nvSpPr>
        <p:spPr>
          <a:xfrm>
            <a:off x="1088872" y="3367436"/>
            <a:ext cx="71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AFAB56-52DE-4C92-8BED-F81002375F13}"/>
              </a:ext>
            </a:extLst>
          </p:cNvPr>
          <p:cNvSpPr/>
          <p:nvPr/>
        </p:nvSpPr>
        <p:spPr>
          <a:xfrm>
            <a:off x="1994858" y="3841487"/>
            <a:ext cx="2252746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940042-4EC0-4294-A2A7-022B6CAEFEE5}"/>
              </a:ext>
            </a:extLst>
          </p:cNvPr>
          <p:cNvSpPr txBox="1"/>
          <p:nvPr/>
        </p:nvSpPr>
        <p:spPr>
          <a:xfrm>
            <a:off x="1088874" y="3697053"/>
            <a:ext cx="983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Spiny Dogfish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60E213-D4A7-435D-AD1F-1AF6CE784F85}"/>
              </a:ext>
            </a:extLst>
          </p:cNvPr>
          <p:cNvSpPr txBox="1"/>
          <p:nvPr/>
        </p:nvSpPr>
        <p:spPr>
          <a:xfrm>
            <a:off x="5029505" y="2877229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3BE2C3-1211-48D6-A93D-8F9AF3CF8D86}"/>
              </a:ext>
            </a:extLst>
          </p:cNvPr>
          <p:cNvSpPr txBox="1"/>
          <p:nvPr/>
        </p:nvSpPr>
        <p:spPr>
          <a:xfrm>
            <a:off x="3575228" y="3367436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3A0B34-A5A8-49FF-935E-BAF5D795F2F2}"/>
              </a:ext>
            </a:extLst>
          </p:cNvPr>
          <p:cNvSpPr txBox="1"/>
          <p:nvPr/>
        </p:nvSpPr>
        <p:spPr>
          <a:xfrm>
            <a:off x="4339799" y="3806038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C6163-7611-4DBA-8572-BDAF1CD449D6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Google Shape;246;p20">
              <a:extLst>
                <a:ext uri="{FF2B5EF4-FFF2-40B4-BE49-F238E27FC236}">
                  <a16:creationId xmlns:a16="http://schemas.microsoft.com/office/drawing/2014/main" id="{A1CD7710-D3E3-4F0D-A4EF-11CD654825F0}"/>
                </a:ext>
              </a:extLst>
            </p:cNvPr>
            <p:cNvSpPr/>
            <p:nvPr/>
          </p:nvSpPr>
          <p:spPr>
            <a:xfrm flipH="1">
              <a:off x="6669404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" name="Google Shape;242;p20">
              <a:extLst>
                <a:ext uri="{FF2B5EF4-FFF2-40B4-BE49-F238E27FC236}">
                  <a16:creationId xmlns:a16="http://schemas.microsoft.com/office/drawing/2014/main" id="{E0FB0382-9E82-41E1-B83B-8CB9F4B6250E}"/>
                </a:ext>
              </a:extLst>
            </p:cNvPr>
            <p:cNvSpPr/>
            <p:nvPr/>
          </p:nvSpPr>
          <p:spPr>
            <a:xfrm>
              <a:off x="6636233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CF3CBC-07DE-44D7-A703-4B8C6B035EC0}"/>
                </a:ext>
              </a:extLst>
            </p:cNvPr>
            <p:cNvSpPr txBox="1"/>
            <p:nvPr/>
          </p:nvSpPr>
          <p:spPr>
            <a:xfrm>
              <a:off x="5902437" y="2858968"/>
              <a:ext cx="708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Mako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8DD084-FBE8-42C7-8FC9-62A098A8944B}"/>
                </a:ext>
              </a:extLst>
            </p:cNvPr>
            <p:cNvSpPr txBox="1"/>
            <p:nvPr/>
          </p:nvSpPr>
          <p:spPr>
            <a:xfrm>
              <a:off x="5902437" y="3318987"/>
              <a:ext cx="719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Blue</a:t>
              </a:r>
            </a:p>
          </p:txBody>
        </p:sp>
        <p:sp>
          <p:nvSpPr>
            <p:cNvPr id="17" name="Google Shape;242;p20">
              <a:extLst>
                <a:ext uri="{FF2B5EF4-FFF2-40B4-BE49-F238E27FC236}">
                  <a16:creationId xmlns:a16="http://schemas.microsoft.com/office/drawing/2014/main" id="{D9E487A5-C6F7-4CDA-BC8B-9CBAD92D4B1A}"/>
                </a:ext>
              </a:extLst>
            </p:cNvPr>
            <p:cNvSpPr/>
            <p:nvPr/>
          </p:nvSpPr>
          <p:spPr>
            <a:xfrm>
              <a:off x="7554124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8" name="Google Shape;246;p20">
              <a:extLst>
                <a:ext uri="{FF2B5EF4-FFF2-40B4-BE49-F238E27FC236}">
                  <a16:creationId xmlns:a16="http://schemas.microsoft.com/office/drawing/2014/main" id="{12216A29-5963-42B4-8990-4ED89BDB78E6}"/>
                </a:ext>
              </a:extLst>
            </p:cNvPr>
            <p:cNvSpPr/>
            <p:nvPr/>
          </p:nvSpPr>
          <p:spPr>
            <a:xfrm flipH="1">
              <a:off x="7446807" y="2862530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9" name="Google Shape;246;p20">
              <a:extLst>
                <a:ext uri="{FF2B5EF4-FFF2-40B4-BE49-F238E27FC236}">
                  <a16:creationId xmlns:a16="http://schemas.microsoft.com/office/drawing/2014/main" id="{49983986-E023-4C94-8A62-E20089CE697D}"/>
                </a:ext>
              </a:extLst>
            </p:cNvPr>
            <p:cNvSpPr/>
            <p:nvPr/>
          </p:nvSpPr>
          <p:spPr>
            <a:xfrm flipH="1">
              <a:off x="8234342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F8E4E8-56ED-48FA-A552-0D12BE750211}"/>
                </a:ext>
              </a:extLst>
            </p:cNvPr>
            <p:cNvSpPr txBox="1"/>
            <p:nvPr/>
          </p:nvSpPr>
          <p:spPr>
            <a:xfrm>
              <a:off x="5902437" y="3673323"/>
              <a:ext cx="983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Spiny Dogfish</a:t>
              </a:r>
            </a:p>
          </p:txBody>
        </p:sp>
        <p:sp>
          <p:nvSpPr>
            <p:cNvPr id="24" name="Google Shape;239;p20">
              <a:extLst>
                <a:ext uri="{FF2B5EF4-FFF2-40B4-BE49-F238E27FC236}">
                  <a16:creationId xmlns:a16="http://schemas.microsoft.com/office/drawing/2014/main" id="{DD94370C-D019-4BA3-AF9A-4CFFC32C76E4}"/>
                </a:ext>
              </a:extLst>
            </p:cNvPr>
            <p:cNvSpPr/>
            <p:nvPr/>
          </p:nvSpPr>
          <p:spPr>
            <a:xfrm>
              <a:off x="6740879" y="386371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" name="Google Shape;239;p20">
              <a:extLst>
                <a:ext uri="{FF2B5EF4-FFF2-40B4-BE49-F238E27FC236}">
                  <a16:creationId xmlns:a16="http://schemas.microsoft.com/office/drawing/2014/main" id="{63341092-D5DE-4906-B518-EEE2A9B11D89}"/>
                </a:ext>
              </a:extLst>
            </p:cNvPr>
            <p:cNvSpPr/>
            <p:nvPr/>
          </p:nvSpPr>
          <p:spPr>
            <a:xfrm>
              <a:off x="766538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6" name="Google Shape;239;p20">
              <a:extLst>
                <a:ext uri="{FF2B5EF4-FFF2-40B4-BE49-F238E27FC236}">
                  <a16:creationId xmlns:a16="http://schemas.microsoft.com/office/drawing/2014/main" id="{B2DFA86F-A820-4C5E-8BF7-F84C3CCC78C6}"/>
                </a:ext>
              </a:extLst>
            </p:cNvPr>
            <p:cNvSpPr/>
            <p:nvPr/>
          </p:nvSpPr>
          <p:spPr>
            <a:xfrm>
              <a:off x="855890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" name="Google Shape;246;p20">
              <a:extLst>
                <a:ext uri="{FF2B5EF4-FFF2-40B4-BE49-F238E27FC236}">
                  <a16:creationId xmlns:a16="http://schemas.microsoft.com/office/drawing/2014/main" id="{58784F41-2C8A-40A0-8261-E3E4735A92E8}"/>
                </a:ext>
              </a:extLst>
            </p:cNvPr>
            <p:cNvSpPr/>
            <p:nvPr/>
          </p:nvSpPr>
          <p:spPr>
            <a:xfrm flipH="1">
              <a:off x="9000817" y="2871556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96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mix ‘n match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11EE6E-82FF-4C5B-80C7-C86E72FA1C90}"/>
              </a:ext>
            </a:extLst>
          </p:cNvPr>
          <p:cNvSpPr/>
          <p:nvPr/>
        </p:nvSpPr>
        <p:spPr>
          <a:xfrm>
            <a:off x="1537398" y="3429000"/>
            <a:ext cx="190918" cy="9506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7F9F01-9CB3-4CE6-ACCA-F9558AA34F32}"/>
              </a:ext>
            </a:extLst>
          </p:cNvPr>
          <p:cNvSpPr/>
          <p:nvPr/>
        </p:nvSpPr>
        <p:spPr>
          <a:xfrm>
            <a:off x="1728316" y="3206263"/>
            <a:ext cx="190918" cy="11733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EFAF92-6FD4-4735-B175-BF3E091EBA79}"/>
              </a:ext>
            </a:extLst>
          </p:cNvPr>
          <p:cNvSpPr/>
          <p:nvPr/>
        </p:nvSpPr>
        <p:spPr>
          <a:xfrm>
            <a:off x="1919234" y="3112478"/>
            <a:ext cx="190918" cy="12671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2CF0F4F-58E5-46CD-83AA-9F6C442411AB}"/>
              </a:ext>
            </a:extLst>
          </p:cNvPr>
          <p:cNvSpPr/>
          <p:nvPr/>
        </p:nvSpPr>
        <p:spPr>
          <a:xfrm>
            <a:off x="2081383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AA474E-171C-44B2-8EDF-929A606A1E10}"/>
              </a:ext>
            </a:extLst>
          </p:cNvPr>
          <p:cNvSpPr/>
          <p:nvPr/>
        </p:nvSpPr>
        <p:spPr>
          <a:xfrm>
            <a:off x="2272301" y="2842847"/>
            <a:ext cx="190918" cy="15367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B27344-CBFE-4441-B542-0B507641198B}"/>
              </a:ext>
            </a:extLst>
          </p:cNvPr>
          <p:cNvSpPr/>
          <p:nvPr/>
        </p:nvSpPr>
        <p:spPr>
          <a:xfrm>
            <a:off x="2463219" y="3006969"/>
            <a:ext cx="190918" cy="1372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D8D673-1FFB-47C3-A623-0E922274DE46}"/>
              </a:ext>
            </a:extLst>
          </p:cNvPr>
          <p:cNvSpPr/>
          <p:nvPr/>
        </p:nvSpPr>
        <p:spPr>
          <a:xfrm>
            <a:off x="2654137" y="3112479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707BCD-A379-4E7C-9612-B570B08637A6}"/>
              </a:ext>
            </a:extLst>
          </p:cNvPr>
          <p:cNvSpPr/>
          <p:nvPr/>
        </p:nvSpPr>
        <p:spPr>
          <a:xfrm>
            <a:off x="2845055" y="2801815"/>
            <a:ext cx="190918" cy="15778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D99C88-83E2-4151-86FA-1792593374F8}"/>
              </a:ext>
            </a:extLst>
          </p:cNvPr>
          <p:cNvSpPr/>
          <p:nvPr/>
        </p:nvSpPr>
        <p:spPr>
          <a:xfrm>
            <a:off x="3035973" y="2667001"/>
            <a:ext cx="190918" cy="1712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183BA0-0284-4DA0-A0AC-99181E907DC1}"/>
              </a:ext>
            </a:extLst>
          </p:cNvPr>
          <p:cNvSpPr/>
          <p:nvPr/>
        </p:nvSpPr>
        <p:spPr>
          <a:xfrm>
            <a:off x="3226891" y="2543909"/>
            <a:ext cx="190918" cy="18357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DEABA7A-CC52-4266-BC9B-235A82924740}"/>
              </a:ext>
            </a:extLst>
          </p:cNvPr>
          <p:cNvSpPr/>
          <p:nvPr/>
        </p:nvSpPr>
        <p:spPr>
          <a:xfrm>
            <a:off x="3417809" y="2602523"/>
            <a:ext cx="190918" cy="17771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9EC97F1-08E7-4A46-887B-9783AD76F9A5}"/>
              </a:ext>
            </a:extLst>
          </p:cNvPr>
          <p:cNvSpPr/>
          <p:nvPr/>
        </p:nvSpPr>
        <p:spPr>
          <a:xfrm>
            <a:off x="3608727" y="2543909"/>
            <a:ext cx="190918" cy="1835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1C87AF-8874-47DE-8DC5-E91D70CED2C3}"/>
              </a:ext>
            </a:extLst>
          </p:cNvPr>
          <p:cNvSpPr/>
          <p:nvPr/>
        </p:nvSpPr>
        <p:spPr>
          <a:xfrm>
            <a:off x="3799645" y="2713893"/>
            <a:ext cx="190918" cy="1665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A9578FA-C03D-44E8-8F69-67BA0EB927A1}"/>
              </a:ext>
            </a:extLst>
          </p:cNvPr>
          <p:cNvSpPr/>
          <p:nvPr/>
        </p:nvSpPr>
        <p:spPr>
          <a:xfrm>
            <a:off x="3990563" y="2842847"/>
            <a:ext cx="190918" cy="1536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0BD9F0-7679-4D28-B1A9-59716A96A365}"/>
              </a:ext>
            </a:extLst>
          </p:cNvPr>
          <p:cNvSpPr/>
          <p:nvPr/>
        </p:nvSpPr>
        <p:spPr>
          <a:xfrm>
            <a:off x="4181481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89EF2F9-51FA-40CF-B1F7-3EE428EA0C3F}"/>
              </a:ext>
            </a:extLst>
          </p:cNvPr>
          <p:cNvSpPr/>
          <p:nvPr/>
        </p:nvSpPr>
        <p:spPr>
          <a:xfrm>
            <a:off x="4372399" y="3112478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AF2986-FD82-4618-B2F0-B6E587EB164D}"/>
              </a:ext>
            </a:extLst>
          </p:cNvPr>
          <p:cNvSpPr/>
          <p:nvPr/>
        </p:nvSpPr>
        <p:spPr>
          <a:xfrm>
            <a:off x="4563317" y="3429000"/>
            <a:ext cx="190918" cy="950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35BB745-4513-4083-BACC-61B0611F2B29}"/>
              </a:ext>
            </a:extLst>
          </p:cNvPr>
          <p:cNvSpPr/>
          <p:nvPr/>
        </p:nvSpPr>
        <p:spPr>
          <a:xfrm>
            <a:off x="4754235" y="3810000"/>
            <a:ext cx="190918" cy="569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8AD976F-F4DA-4A2E-A4DE-991EFE840A62}"/>
              </a:ext>
            </a:extLst>
          </p:cNvPr>
          <p:cNvCxnSpPr>
            <a:cxnSpLocks/>
          </p:cNvCxnSpPr>
          <p:nvPr/>
        </p:nvCxnSpPr>
        <p:spPr>
          <a:xfrm>
            <a:off x="3136407" y="2320119"/>
            <a:ext cx="0" cy="2059505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9062A8-1760-482F-AC38-66F246C0C43A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A85906-9B63-4029-9EBC-4D8929E2C7AA}"/>
                </a:ext>
              </a:extLst>
            </p:cNvPr>
            <p:cNvSpPr/>
            <p:nvPr/>
          </p:nvSpPr>
          <p:spPr>
            <a:xfrm>
              <a:off x="6222423" y="2646248"/>
              <a:ext cx="3706291" cy="1733376"/>
            </a:xfrm>
            <a:custGeom>
              <a:avLst/>
              <a:gdLst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8611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9627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8704 h 1299722"/>
                <a:gd name="connsiteX1" fmla="*/ 835891 w 3366655"/>
                <a:gd name="connsiteY1" fmla="*/ 302195 h 1299722"/>
                <a:gd name="connsiteX2" fmla="*/ 1233055 w 3366655"/>
                <a:gd name="connsiteY2" fmla="*/ 565431 h 1299722"/>
                <a:gd name="connsiteX3" fmla="*/ 2036618 w 3366655"/>
                <a:gd name="connsiteY3" fmla="*/ 15867 h 1299722"/>
                <a:gd name="connsiteX4" fmla="*/ 3366655 w 3366655"/>
                <a:gd name="connsiteY4" fmla="*/ 1299722 h 1299722"/>
                <a:gd name="connsiteX0" fmla="*/ 0 w 3366655"/>
                <a:gd name="connsiteY0" fmla="*/ 888671 h 1299689"/>
                <a:gd name="connsiteX1" fmla="*/ 771236 w 3366655"/>
                <a:gd name="connsiteY1" fmla="*/ 292925 h 1299689"/>
                <a:gd name="connsiteX2" fmla="*/ 1233055 w 3366655"/>
                <a:gd name="connsiteY2" fmla="*/ 565398 h 1299689"/>
                <a:gd name="connsiteX3" fmla="*/ 2036618 w 3366655"/>
                <a:gd name="connsiteY3" fmla="*/ 15834 h 1299689"/>
                <a:gd name="connsiteX4" fmla="*/ 3366655 w 3366655"/>
                <a:gd name="connsiteY4" fmla="*/ 1299689 h 1299689"/>
                <a:gd name="connsiteX0" fmla="*/ 60998 w 3427653"/>
                <a:gd name="connsiteY0" fmla="*/ 888671 h 1299689"/>
                <a:gd name="connsiteX1" fmla="*/ 56050 w 3427653"/>
                <a:gd name="connsiteY1" fmla="*/ 882649 h 1299689"/>
                <a:gd name="connsiteX2" fmla="*/ 832234 w 3427653"/>
                <a:gd name="connsiteY2" fmla="*/ 292925 h 1299689"/>
                <a:gd name="connsiteX3" fmla="*/ 1294053 w 3427653"/>
                <a:gd name="connsiteY3" fmla="*/ 565398 h 1299689"/>
                <a:gd name="connsiteX4" fmla="*/ 2097616 w 3427653"/>
                <a:gd name="connsiteY4" fmla="*/ 15834 h 1299689"/>
                <a:gd name="connsiteX5" fmla="*/ 3427653 w 3427653"/>
                <a:gd name="connsiteY5" fmla="*/ 1299689 h 1299689"/>
                <a:gd name="connsiteX0" fmla="*/ 60998 w 3427653"/>
                <a:gd name="connsiteY0" fmla="*/ 888671 h 1669066"/>
                <a:gd name="connsiteX1" fmla="*/ 56050 w 3427653"/>
                <a:gd name="connsiteY1" fmla="*/ 1661195 h 1669066"/>
                <a:gd name="connsiteX2" fmla="*/ 832234 w 3427653"/>
                <a:gd name="connsiteY2" fmla="*/ 292925 h 1669066"/>
                <a:gd name="connsiteX3" fmla="*/ 1294053 w 3427653"/>
                <a:gd name="connsiteY3" fmla="*/ 565398 h 1669066"/>
                <a:gd name="connsiteX4" fmla="*/ 2097616 w 3427653"/>
                <a:gd name="connsiteY4" fmla="*/ 15834 h 1669066"/>
                <a:gd name="connsiteX5" fmla="*/ 3427653 w 3427653"/>
                <a:gd name="connsiteY5" fmla="*/ 1299689 h 1669066"/>
                <a:gd name="connsiteX0" fmla="*/ 4 w 3601790"/>
                <a:gd name="connsiteY0" fmla="*/ 1500013 h 1683700"/>
                <a:gd name="connsiteX1" fmla="*/ 230187 w 3601790"/>
                <a:gd name="connsiteY1" fmla="*/ 1661195 h 1683700"/>
                <a:gd name="connsiteX2" fmla="*/ 1006371 w 3601790"/>
                <a:gd name="connsiteY2" fmla="*/ 292925 h 1683700"/>
                <a:gd name="connsiteX3" fmla="*/ 1468190 w 3601790"/>
                <a:gd name="connsiteY3" fmla="*/ 565398 h 1683700"/>
                <a:gd name="connsiteX4" fmla="*/ 2271753 w 3601790"/>
                <a:gd name="connsiteY4" fmla="*/ 15834 h 1683700"/>
                <a:gd name="connsiteX5" fmla="*/ 3601790 w 3601790"/>
                <a:gd name="connsiteY5" fmla="*/ 1299689 h 1683700"/>
                <a:gd name="connsiteX0" fmla="*/ 2 w 3601788"/>
                <a:gd name="connsiteY0" fmla="*/ 1500013 h 1500013"/>
                <a:gd name="connsiteX1" fmla="*/ 413065 w 3601788"/>
                <a:gd name="connsiteY1" fmla="*/ 1190932 h 1500013"/>
                <a:gd name="connsiteX2" fmla="*/ 1006369 w 3601788"/>
                <a:gd name="connsiteY2" fmla="*/ 292925 h 1500013"/>
                <a:gd name="connsiteX3" fmla="*/ 1468188 w 3601788"/>
                <a:gd name="connsiteY3" fmla="*/ 565398 h 1500013"/>
                <a:gd name="connsiteX4" fmla="*/ 2271751 w 3601788"/>
                <a:gd name="connsiteY4" fmla="*/ 15834 h 1500013"/>
                <a:gd name="connsiteX5" fmla="*/ 3601788 w 3601788"/>
                <a:gd name="connsiteY5" fmla="*/ 1299689 h 1500013"/>
                <a:gd name="connsiteX0" fmla="*/ 4 w 3460711"/>
                <a:gd name="connsiteY0" fmla="*/ 1844873 h 1844873"/>
                <a:gd name="connsiteX1" fmla="*/ 271988 w 3460711"/>
                <a:gd name="connsiteY1" fmla="*/ 1190932 h 1844873"/>
                <a:gd name="connsiteX2" fmla="*/ 865292 w 3460711"/>
                <a:gd name="connsiteY2" fmla="*/ 292925 h 1844873"/>
                <a:gd name="connsiteX3" fmla="*/ 1327111 w 3460711"/>
                <a:gd name="connsiteY3" fmla="*/ 565398 h 1844873"/>
                <a:gd name="connsiteX4" fmla="*/ 2130674 w 3460711"/>
                <a:gd name="connsiteY4" fmla="*/ 15834 h 1844873"/>
                <a:gd name="connsiteX5" fmla="*/ 3460711 w 3460711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1 w 3559986"/>
                <a:gd name="connsiteY0" fmla="*/ 1688119 h 1688119"/>
                <a:gd name="connsiteX1" fmla="*/ 407839 w 3559986"/>
                <a:gd name="connsiteY1" fmla="*/ 1232733 h 1688119"/>
                <a:gd name="connsiteX2" fmla="*/ 964567 w 3559986"/>
                <a:gd name="connsiteY2" fmla="*/ 292925 h 1688119"/>
                <a:gd name="connsiteX3" fmla="*/ 1426386 w 3559986"/>
                <a:gd name="connsiteY3" fmla="*/ 565398 h 1688119"/>
                <a:gd name="connsiteX4" fmla="*/ 2229949 w 3559986"/>
                <a:gd name="connsiteY4" fmla="*/ 15834 h 1688119"/>
                <a:gd name="connsiteX5" fmla="*/ 3559986 w 3559986"/>
                <a:gd name="connsiteY5" fmla="*/ 1299689 h 1688119"/>
                <a:gd name="connsiteX0" fmla="*/ 1 w 3596562"/>
                <a:gd name="connsiteY0" fmla="*/ 1714245 h 1714245"/>
                <a:gd name="connsiteX1" fmla="*/ 444415 w 3596562"/>
                <a:gd name="connsiteY1" fmla="*/ 123273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6" fmla="*/ 1 w 3695840"/>
                <a:gd name="connsiteY6" fmla="*/ 1714245 h 1848329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6291" h="1733376">
                  <a:moveTo>
                    <a:pt x="1" y="1724695"/>
                  </a:moveTo>
                  <a:cubicBezTo>
                    <a:pt x="-824" y="1723691"/>
                    <a:pt x="273655" y="1395144"/>
                    <a:pt x="415047" y="1203365"/>
                  </a:cubicBezTo>
                  <a:cubicBezTo>
                    <a:pt x="527911" y="1004796"/>
                    <a:pt x="826491" y="399253"/>
                    <a:pt x="1001143" y="292925"/>
                  </a:cubicBezTo>
                  <a:cubicBezTo>
                    <a:pt x="1175796" y="186597"/>
                    <a:pt x="1252065" y="611580"/>
                    <a:pt x="1462962" y="565398"/>
                  </a:cubicBezTo>
                  <a:cubicBezTo>
                    <a:pt x="1673859" y="519216"/>
                    <a:pt x="1910925" y="-106548"/>
                    <a:pt x="2266525" y="15834"/>
                  </a:cubicBezTo>
                  <a:cubicBezTo>
                    <a:pt x="2622125" y="138216"/>
                    <a:pt x="3131327" y="1154949"/>
                    <a:pt x="3706291" y="1733376"/>
                  </a:cubicBezTo>
                  <a:lnTo>
                    <a:pt x="1" y="1724695"/>
                  </a:lnTo>
                  <a:close/>
                </a:path>
              </a:pathLst>
            </a:custGeom>
            <a:solidFill>
              <a:srgbClr val="7DA6B6"/>
            </a:solidFill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E29ACA-4051-431B-983F-46599963A4B5}"/>
                </a:ext>
              </a:extLst>
            </p:cNvPr>
            <p:cNvSpPr/>
            <p:nvPr/>
          </p:nvSpPr>
          <p:spPr>
            <a:xfrm>
              <a:off x="6714309" y="4295067"/>
              <a:ext cx="2560320" cy="141079"/>
            </a:xfrm>
            <a:prstGeom prst="rect">
              <a:avLst/>
            </a:prstGeom>
            <a:solidFill>
              <a:srgbClr val="F6C2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D3FE0FE-AE09-41D1-BAE2-943B56BB9037}"/>
                </a:ext>
              </a:extLst>
            </p:cNvPr>
            <p:cNvSpPr/>
            <p:nvPr/>
          </p:nvSpPr>
          <p:spPr>
            <a:xfrm>
              <a:off x="7300113" y="4232365"/>
              <a:ext cx="1645920" cy="266482"/>
            </a:xfrm>
            <a:prstGeom prst="rect">
              <a:avLst/>
            </a:prstGeom>
            <a:solidFill>
              <a:srgbClr val="ED8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F826A93-8184-412B-90EF-CA7CD8828585}"/>
                </a:ext>
              </a:extLst>
            </p:cNvPr>
            <p:cNvSpPr/>
            <p:nvPr/>
          </p:nvSpPr>
          <p:spPr>
            <a:xfrm>
              <a:off x="8075568" y="4295067"/>
              <a:ext cx="154032" cy="16439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212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49354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50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BEE4-573E-8869-B434-AA549F9F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693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8651255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BEE4-573E-8869-B434-AA549F9F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42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0574353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DFF8-1856-1AA8-D5DE-99346C293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5D9EE1F-A970-4504-9E99-C24BE07B6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424"/>
            <a:ext cx="9144000" cy="1476375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/>
              <a:t>Choose a dataset and create the plots as instructed, then improve them based on what you learned today</a:t>
            </a:r>
          </a:p>
        </p:txBody>
      </p:sp>
    </p:spTree>
    <p:extLst>
      <p:ext uri="{BB962C8B-B14F-4D97-AF65-F5344CB8AC3E}">
        <p14:creationId xmlns:p14="http://schemas.microsoft.com/office/powerpoint/2010/main" val="27195887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66BA-B772-488E-AD9C-A26AA9CE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Swift Eras Tour Setlist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904F5-4EF6-442F-9153-0443EC9FB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2224"/>
            <a:ext cx="3932237" cy="3306763"/>
          </a:xfrm>
        </p:spPr>
        <p:txBody>
          <a:bodyPr/>
          <a:lstStyle/>
          <a:p>
            <a:r>
              <a:rPr lang="en-US" b="1" dirty="0"/>
              <a:t>Goal: Communicate what contributes to the popularity of songs within the setlist.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6" name="Picture 4" descr="Taylor Swift | The Eras Tour Additional U.S. Dates Announced">
            <a:extLst>
              <a:ext uri="{FF2B5EF4-FFF2-40B4-BE49-F238E27FC236}">
                <a16:creationId xmlns:a16="http://schemas.microsoft.com/office/drawing/2014/main" id="{A54DDEC3-8147-4C80-9C24-C14DFA4E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679" y="987425"/>
            <a:ext cx="3655218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8007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AC4C-3897-481D-AE4C-AC608671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Drum Age and Lengths Dataset</a:t>
            </a:r>
          </a:p>
        </p:txBody>
      </p:sp>
      <p:pic>
        <p:nvPicPr>
          <p:cNvPr id="1032" name="Picture 8" descr="Maryland Fish Facts">
            <a:extLst>
              <a:ext uri="{FF2B5EF4-FFF2-40B4-BE49-F238E27FC236}">
                <a16:creationId xmlns:a16="http://schemas.microsoft.com/office/drawing/2014/main" id="{FE5D460E-3695-4DD8-B687-D32301161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413" y="1323975"/>
            <a:ext cx="6200037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8CF3DA-EC76-4AA6-B9E5-81D485E20890}"/>
              </a:ext>
            </a:extLst>
          </p:cNvPr>
          <p:cNvSpPr txBox="1">
            <a:spLocks/>
          </p:cNvSpPr>
          <p:nvPr/>
        </p:nvSpPr>
        <p:spPr>
          <a:xfrm>
            <a:off x="839788" y="2562224"/>
            <a:ext cx="3932237" cy="3306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Show the distribution of lengths-at-age for Black Drum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495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24962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ggplot2::</a:t>
            </a:r>
            <a:r>
              <a:rPr lang="en-US" dirty="0" err="1"/>
              <a:t>ggplot</a:t>
            </a:r>
            <a:r>
              <a:rPr lang="en-US" dirty="0"/>
              <a:t>()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A4BD47B-5538-429F-8C71-363C9D71E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Plotting the “grammar of graphics” way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819353-ACE7-40AE-9323-0E9397267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77" y="3602038"/>
            <a:ext cx="2471646" cy="285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1C237DB-C1C7-46EB-B51E-D25BFBBF1D07}"/>
              </a:ext>
            </a:extLst>
          </p:cNvPr>
          <p:cNvSpPr/>
          <p:nvPr/>
        </p:nvSpPr>
        <p:spPr>
          <a:xfrm>
            <a:off x="12784274" y="2886588"/>
            <a:ext cx="906334" cy="1126819"/>
          </a:xfrm>
          <a:prstGeom prst="rect">
            <a:avLst/>
          </a:prstGeom>
          <a:solidFill>
            <a:srgbClr val="C38D13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FFA7F1-3597-414E-B5D6-9B2CF93FB2AE}"/>
              </a:ext>
            </a:extLst>
          </p:cNvPr>
          <p:cNvSpPr/>
          <p:nvPr/>
        </p:nvSpPr>
        <p:spPr>
          <a:xfrm>
            <a:off x="12784274" y="2726413"/>
            <a:ext cx="906334" cy="1126819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7A666A-A2C0-4570-9572-82FF32328E38}"/>
              </a:ext>
            </a:extLst>
          </p:cNvPr>
          <p:cNvSpPr/>
          <p:nvPr/>
        </p:nvSpPr>
        <p:spPr>
          <a:xfrm>
            <a:off x="12784274" y="2552711"/>
            <a:ext cx="906334" cy="1126819"/>
          </a:xfrm>
          <a:prstGeom prst="rect">
            <a:avLst/>
          </a:prstGeom>
          <a:solidFill>
            <a:srgbClr val="169674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5BBE54-EC71-49C1-ACFC-1BE10F725EF1}"/>
              </a:ext>
            </a:extLst>
          </p:cNvPr>
          <p:cNvSpPr/>
          <p:nvPr/>
        </p:nvSpPr>
        <p:spPr>
          <a:xfrm>
            <a:off x="12784274" y="2379009"/>
            <a:ext cx="906334" cy="1126819"/>
          </a:xfrm>
          <a:prstGeom prst="rect">
            <a:avLst/>
          </a:prstGeom>
          <a:solidFill>
            <a:srgbClr val="D0D426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A1C212-D15F-41C4-A3AA-439B63692AB0}"/>
              </a:ext>
            </a:extLst>
          </p:cNvPr>
          <p:cNvSpPr/>
          <p:nvPr/>
        </p:nvSpPr>
        <p:spPr>
          <a:xfrm>
            <a:off x="12784274" y="2201680"/>
            <a:ext cx="906334" cy="1126819"/>
          </a:xfrm>
          <a:prstGeom prst="rect">
            <a:avLst/>
          </a:prstGeom>
          <a:solidFill>
            <a:srgbClr val="1670A2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C7B47B-F46A-47BB-A527-E9953C5E8D51}"/>
              </a:ext>
            </a:extLst>
          </p:cNvPr>
          <p:cNvSpPr/>
          <p:nvPr/>
        </p:nvSpPr>
        <p:spPr>
          <a:xfrm>
            <a:off x="12784274" y="2021338"/>
            <a:ext cx="906334" cy="1126819"/>
          </a:xfrm>
          <a:prstGeom prst="rect">
            <a:avLst/>
          </a:prstGeom>
          <a:solidFill>
            <a:srgbClr val="B75E15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87B5CC-0FD8-4D24-B641-8D4DA7058819}"/>
              </a:ext>
            </a:extLst>
          </p:cNvPr>
          <p:cNvSpPr/>
          <p:nvPr/>
        </p:nvSpPr>
        <p:spPr>
          <a:xfrm>
            <a:off x="12784274" y="1835797"/>
            <a:ext cx="906334" cy="1126819"/>
          </a:xfrm>
          <a:prstGeom prst="rect">
            <a:avLst/>
          </a:prstGeom>
          <a:solidFill>
            <a:srgbClr val="BA4A77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9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56809-456A-4C68-BD72-45436ED7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76F8020-79C7-46F0-915C-F210867E8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737455"/>
              </p:ext>
            </p:extLst>
          </p:nvPr>
        </p:nvGraphicFramePr>
        <p:xfrm>
          <a:off x="533402" y="1938865"/>
          <a:ext cx="6358215" cy="3003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2157">
                  <a:extLst>
                    <a:ext uri="{9D8B030D-6E8A-4147-A177-3AD203B41FA5}">
                      <a16:colId xmlns:a16="http://schemas.microsoft.com/office/drawing/2014/main" val="3504418999"/>
                    </a:ext>
                  </a:extLst>
                </a:gridCol>
                <a:gridCol w="1324535">
                  <a:extLst>
                    <a:ext uri="{9D8B030D-6E8A-4147-A177-3AD203B41FA5}">
                      <a16:colId xmlns:a16="http://schemas.microsoft.com/office/drawing/2014/main" val="993322336"/>
                    </a:ext>
                  </a:extLst>
                </a:gridCol>
                <a:gridCol w="1331259">
                  <a:extLst>
                    <a:ext uri="{9D8B030D-6E8A-4147-A177-3AD203B41FA5}">
                      <a16:colId xmlns:a16="http://schemas.microsoft.com/office/drawing/2014/main" val="3701625383"/>
                    </a:ext>
                  </a:extLst>
                </a:gridCol>
                <a:gridCol w="1364876">
                  <a:extLst>
                    <a:ext uri="{9D8B030D-6E8A-4147-A177-3AD203B41FA5}">
                      <a16:colId xmlns:a16="http://schemas.microsoft.com/office/drawing/2014/main" val="438995787"/>
                    </a:ext>
                  </a:extLst>
                </a:gridCol>
                <a:gridCol w="1425388">
                  <a:extLst>
                    <a:ext uri="{9D8B030D-6E8A-4147-A177-3AD203B41FA5}">
                      <a16:colId xmlns:a16="http://schemas.microsoft.com/office/drawing/2014/main" val="3394799069"/>
                    </a:ext>
                  </a:extLst>
                </a:gridCol>
              </a:tblGrid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407211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98130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780749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18653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840766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8E17D6-6932-461C-8797-77E1A30D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6302"/>
              </p:ext>
            </p:extLst>
          </p:nvPr>
        </p:nvGraphicFramePr>
        <p:xfrm>
          <a:off x="7819465" y="1938864"/>
          <a:ext cx="2709582" cy="3978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017">
                  <a:extLst>
                    <a:ext uri="{9D8B030D-6E8A-4147-A177-3AD203B41FA5}">
                      <a16:colId xmlns:a16="http://schemas.microsoft.com/office/drawing/2014/main" val="3802060891"/>
                    </a:ext>
                  </a:extLst>
                </a:gridCol>
                <a:gridCol w="995881">
                  <a:extLst>
                    <a:ext uri="{9D8B030D-6E8A-4147-A177-3AD203B41FA5}">
                      <a16:colId xmlns:a16="http://schemas.microsoft.com/office/drawing/2014/main" val="1260019162"/>
                    </a:ext>
                  </a:extLst>
                </a:gridCol>
                <a:gridCol w="765684">
                  <a:extLst>
                    <a:ext uri="{9D8B030D-6E8A-4147-A177-3AD203B41FA5}">
                      <a16:colId xmlns:a16="http://schemas.microsoft.com/office/drawing/2014/main" val="2667717456"/>
                    </a:ext>
                  </a:extLst>
                </a:gridCol>
              </a:tblGrid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FishID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993256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2892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76057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342671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18187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32281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750692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7050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7508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3F1B47-4876-465B-9336-CE511CDBB88E}"/>
              </a:ext>
            </a:extLst>
          </p:cNvPr>
          <p:cNvCxnSpPr>
            <a:cxnSpLocks/>
          </p:cNvCxnSpPr>
          <p:nvPr/>
        </p:nvCxnSpPr>
        <p:spPr>
          <a:xfrm>
            <a:off x="533402" y="5365376"/>
            <a:ext cx="63582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2E0FA-2345-4193-8B25-09B151F735B7}"/>
              </a:ext>
            </a:extLst>
          </p:cNvPr>
          <p:cNvCxnSpPr/>
          <p:nvPr/>
        </p:nvCxnSpPr>
        <p:spPr>
          <a:xfrm>
            <a:off x="11084574" y="1938864"/>
            <a:ext cx="0" cy="39782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AD1873-A8CD-44E9-847F-105F20ABE1AA}"/>
              </a:ext>
            </a:extLst>
          </p:cNvPr>
          <p:cNvSpPr txBox="1"/>
          <p:nvPr/>
        </p:nvSpPr>
        <p:spPr>
          <a:xfrm>
            <a:off x="3213847" y="5178924"/>
            <a:ext cx="1016509" cy="372904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pc="600" dirty="0"/>
              <a:t>Wide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399FD-ADF9-4FF1-AF6A-B510F14438EF}"/>
              </a:ext>
            </a:extLst>
          </p:cNvPr>
          <p:cNvSpPr txBox="1"/>
          <p:nvPr/>
        </p:nvSpPr>
        <p:spPr>
          <a:xfrm>
            <a:off x="10863835" y="3322034"/>
            <a:ext cx="441478" cy="1211937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</a:t>
            </a:r>
          </a:p>
          <a:p>
            <a:pPr algn="ctr"/>
            <a:r>
              <a:rPr lang="en-US" dirty="0"/>
              <a:t>o</a:t>
            </a:r>
          </a:p>
          <a:p>
            <a:pPr algn="ctr"/>
            <a:r>
              <a:rPr lang="en-US" dirty="0"/>
              <a:t>n</a:t>
            </a:r>
          </a:p>
          <a:p>
            <a:pPr algn="ctr"/>
            <a:r>
              <a:rPr lang="en-US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261315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93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6218"/>
              </p:ext>
            </p:extLst>
          </p:nvPr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65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92938"/>
              </p:ext>
            </p:extLst>
          </p:nvPr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435269C3-BA28-4606-BF51-61E47C5FFF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388704"/>
              </p:ext>
            </p:extLst>
          </p:nvPr>
        </p:nvGraphicFramePr>
        <p:xfrm>
          <a:off x="4041649" y="1780469"/>
          <a:ext cx="5444595" cy="3629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5F306B5D-851B-485E-AF19-2CD38DB4AFA2}"/>
              </a:ext>
            </a:extLst>
          </p:cNvPr>
          <p:cNvSpPr/>
          <p:nvPr/>
        </p:nvSpPr>
        <p:spPr>
          <a:xfrm>
            <a:off x="1548544" y="2819400"/>
            <a:ext cx="1323975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500B1B4-B0D1-4F77-B47C-AD5F40104E2C}"/>
              </a:ext>
            </a:extLst>
          </p:cNvPr>
          <p:cNvCxnSpPr>
            <a:cxnSpLocks/>
          </p:cNvCxnSpPr>
          <p:nvPr/>
        </p:nvCxnSpPr>
        <p:spPr>
          <a:xfrm>
            <a:off x="2650999" y="3133725"/>
            <a:ext cx="3568826" cy="857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45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1132</TotalTime>
  <Words>1533</Words>
  <Application>Microsoft Office PowerPoint</Application>
  <PresentationFormat>Widescreen</PresentationFormat>
  <Paragraphs>357</Paragraphs>
  <Slides>36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Aptos</vt:lpstr>
      <vt:lpstr>Arial</vt:lpstr>
      <vt:lpstr>Calibri</vt:lpstr>
      <vt:lpstr>Cambria</vt:lpstr>
      <vt:lpstr>Consolas</vt:lpstr>
      <vt:lpstr>Roboto</vt:lpstr>
      <vt:lpstr>Roboto Light</vt:lpstr>
      <vt:lpstr>Office Theme</vt:lpstr>
      <vt:lpstr>Is pizza a soup, salad, or sandwich? </vt:lpstr>
      <vt:lpstr>Communicating Research with Effective Data Visualization</vt:lpstr>
      <vt:lpstr>PowerPoint Presentation</vt:lpstr>
      <vt:lpstr>5 Minute Break</vt:lpstr>
      <vt:lpstr>ggplot2::ggplot()</vt:lpstr>
      <vt:lpstr>Tidy data</vt:lpstr>
      <vt:lpstr>Data properties  Visual properties</vt:lpstr>
      <vt:lpstr>Data properties  Visual properties</vt:lpstr>
      <vt:lpstr>Data properties  Visual properties</vt:lpstr>
      <vt:lpstr>Components of a ggplot</vt:lpstr>
      <vt:lpstr>Components of a ggplot</vt:lpstr>
      <vt:lpstr>Building a ggplot</vt:lpstr>
      <vt:lpstr>Building a ggplot</vt:lpstr>
      <vt:lpstr>Building a ggplot</vt:lpstr>
      <vt:lpstr>Building a ggplot</vt:lpstr>
      <vt:lpstr>Syntax of a ggplot</vt:lpstr>
      <vt:lpstr>Syntax of a ggplot</vt:lpstr>
      <vt:lpstr>Syntax of a ggplot</vt:lpstr>
      <vt:lpstr>Hands on activity</vt:lpstr>
      <vt:lpstr>5 Minute Break</vt:lpstr>
      <vt:lpstr>Using aesthetics to convey your message </vt:lpstr>
      <vt:lpstr>Color – convey meaning</vt:lpstr>
      <vt:lpstr>Color - continuity</vt:lpstr>
      <vt:lpstr>Color - contrast</vt:lpstr>
      <vt:lpstr>Color – (de)emphasize</vt:lpstr>
      <vt:lpstr>Size</vt:lpstr>
      <vt:lpstr>Shape – give visual clues</vt:lpstr>
      <vt:lpstr>Shape – mix ‘n match</vt:lpstr>
      <vt:lpstr>5 Minute Break</vt:lpstr>
      <vt:lpstr>PowerPoint Presentation</vt:lpstr>
      <vt:lpstr>5 Minute Break</vt:lpstr>
      <vt:lpstr>PowerPoint Presentation</vt:lpstr>
      <vt:lpstr>5 Minute Break</vt:lpstr>
      <vt:lpstr>Group Project</vt:lpstr>
      <vt:lpstr>Taylor Swift Eras Tour Setlist Dataset</vt:lpstr>
      <vt:lpstr>Black Drum Age and Lengths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pizza a soup, salad, or sandwich? </dc:title>
  <dc:creator>Pavel Dimens</dc:creator>
  <cp:lastModifiedBy>Megumi Oshima</cp:lastModifiedBy>
  <cp:revision>76</cp:revision>
  <dcterms:created xsi:type="dcterms:W3CDTF">2024-08-21T19:20:45Z</dcterms:created>
  <dcterms:modified xsi:type="dcterms:W3CDTF">2024-09-03T02:13:14Z</dcterms:modified>
</cp:coreProperties>
</file>

<file path=docProps/thumbnail.jpeg>
</file>